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7" r:id="rId2"/>
    <p:sldId id="327" r:id="rId3"/>
    <p:sldId id="259" r:id="rId4"/>
    <p:sldId id="329" r:id="rId5"/>
    <p:sldId id="330" r:id="rId6"/>
    <p:sldId id="331" r:id="rId7"/>
    <p:sldId id="332" r:id="rId8"/>
    <p:sldId id="340" r:id="rId9"/>
    <p:sldId id="341" r:id="rId10"/>
    <p:sldId id="342" r:id="rId11"/>
    <p:sldId id="335" r:id="rId12"/>
    <p:sldId id="261" r:id="rId13"/>
    <p:sldId id="306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11" r:id="rId31"/>
    <p:sldId id="317" r:id="rId32"/>
    <p:sldId id="323" r:id="rId33"/>
    <p:sldId id="324" r:id="rId34"/>
    <p:sldId id="336" r:id="rId35"/>
    <p:sldId id="339" r:id="rId36"/>
    <p:sldId id="337" r:id="rId37"/>
    <p:sldId id="338" r:id="rId38"/>
    <p:sldId id="321" r:id="rId39"/>
    <p:sldId id="325" r:id="rId40"/>
    <p:sldId id="30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AF3C0-459F-488A-958C-DE3D81BF66D7}" v="14" dt="2022-05-29T13:23:57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6" autoAdjust="0"/>
    <p:restoredTop sz="95154" autoAdjust="0"/>
  </p:normalViewPr>
  <p:slideViewPr>
    <p:cSldViewPr snapToGrid="0">
      <p:cViewPr varScale="1">
        <p:scale>
          <a:sx n="78" d="100"/>
          <a:sy n="78" d="100"/>
        </p:scale>
        <p:origin x="5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JaeHyun" userId="4a87f6596c0e7ae4" providerId="LiveId" clId="{DF1AF3C0-459F-488A-958C-DE3D81BF66D7}"/>
    <pc:docChg chg="addSld delSld modSld">
      <pc:chgData name="Park JaeHyun" userId="4a87f6596c0e7ae4" providerId="LiveId" clId="{DF1AF3C0-459F-488A-958C-DE3D81BF66D7}" dt="2022-05-29T13:23:58.046" v="142" actId="20577"/>
      <pc:docMkLst>
        <pc:docMk/>
      </pc:docMkLst>
      <pc:sldChg chg="addSp delSp add del setBg delDesignElem">
        <pc:chgData name="Park JaeHyun" userId="4a87f6596c0e7ae4" providerId="LiveId" clId="{DF1AF3C0-459F-488A-958C-DE3D81BF66D7}" dt="2022-05-29T13:23:22.879" v="2"/>
        <pc:sldMkLst>
          <pc:docMk/>
          <pc:sldMk cId="1561171037" sldId="312"/>
        </pc:sldMkLst>
        <pc:spChg chg="add del">
          <ac:chgData name="Park JaeHyun" userId="4a87f6596c0e7ae4" providerId="LiveId" clId="{DF1AF3C0-459F-488A-958C-DE3D81BF66D7}" dt="2022-05-29T13:23:22.879" v="2"/>
          <ac:spMkLst>
            <pc:docMk/>
            <pc:sldMk cId="1561171037" sldId="312"/>
            <ac:spMk id="12" creationId="{59A309A7-1751-4ABE-A3C1-EEC40366AD89}"/>
          </ac:spMkLst>
        </pc:spChg>
        <pc:spChg chg="add del">
          <ac:chgData name="Park JaeHyun" userId="4a87f6596c0e7ae4" providerId="LiveId" clId="{DF1AF3C0-459F-488A-958C-DE3D81BF66D7}" dt="2022-05-29T13:23:22.879" v="2"/>
          <ac:spMkLst>
            <pc:docMk/>
            <pc:sldMk cId="1561171037" sldId="312"/>
            <ac:spMk id="14" creationId="{967D8EB6-EAE1-4F9C-B398-83321E287204}"/>
          </ac:spMkLst>
        </pc:spChg>
      </pc:sldChg>
      <pc:sldChg chg="modSp add mod">
        <pc:chgData name="Park JaeHyun" userId="4a87f6596c0e7ae4" providerId="LiveId" clId="{DF1AF3C0-459F-488A-958C-DE3D81BF66D7}" dt="2022-05-29T13:23:58.046" v="142" actId="20577"/>
        <pc:sldMkLst>
          <pc:docMk/>
          <pc:sldMk cId="2542119024" sldId="312"/>
        </pc:sldMkLst>
        <pc:spChg chg="mod">
          <ac:chgData name="Park JaeHyun" userId="4a87f6596c0e7ae4" providerId="LiveId" clId="{DF1AF3C0-459F-488A-958C-DE3D81BF66D7}" dt="2022-05-29T13:23:27.191" v="22"/>
          <ac:spMkLst>
            <pc:docMk/>
            <pc:sldMk cId="2542119024" sldId="312"/>
            <ac:spMk id="2" creationId="{9AD9F8BA-ACFA-464C-AB8A-84A0B65B818B}"/>
          </ac:spMkLst>
        </pc:spChg>
        <pc:spChg chg="mod">
          <ac:chgData name="Park JaeHyun" userId="4a87f6596c0e7ae4" providerId="LiveId" clId="{DF1AF3C0-459F-488A-958C-DE3D81BF66D7}" dt="2022-05-29T13:23:58.046" v="142" actId="20577"/>
          <ac:spMkLst>
            <pc:docMk/>
            <pc:sldMk cId="2542119024" sldId="312"/>
            <ac:spMk id="9" creationId="{7AD3287B-F601-E601-4829-38D3EBF805B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836794-C9C0-4991-A59B-1C629CF63C2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774B8DE-FBC6-41F6-B272-C8177EF9D3B8}">
      <dgm:prSet phldrT="[텍스트]"/>
      <dgm:spPr/>
      <dgm:t>
        <a:bodyPr/>
        <a:lstStyle/>
        <a:p>
          <a:pPr latinLnBrk="1"/>
          <a:r>
            <a:rPr lang="ko-KR" altLang="en-US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소개 및 개발배경</a:t>
          </a:r>
          <a:endParaRPr lang="ko-KR" altLang="en-US" dirty="0"/>
        </a:p>
      </dgm:t>
    </dgm:pt>
    <dgm:pt modelId="{BADAF694-66E1-4213-8C8A-0EEDC3EC05AE}" type="parTrans" cxnId="{7BF4BDA3-5A60-4B10-A497-0D04C55A7070}">
      <dgm:prSet/>
      <dgm:spPr/>
      <dgm:t>
        <a:bodyPr/>
        <a:lstStyle/>
        <a:p>
          <a:pPr latinLnBrk="1"/>
          <a:endParaRPr lang="ko-KR" altLang="en-US"/>
        </a:p>
      </dgm:t>
    </dgm:pt>
    <dgm:pt modelId="{004E94AC-75BB-4CF9-AC11-C1BD06281180}" type="sibTrans" cxnId="{7BF4BDA3-5A60-4B10-A497-0D04C55A7070}">
      <dgm:prSet/>
      <dgm:spPr/>
      <dgm:t>
        <a:bodyPr/>
        <a:lstStyle/>
        <a:p>
          <a:pPr latinLnBrk="1"/>
          <a:endParaRPr lang="ko-KR" altLang="en-US"/>
        </a:p>
      </dgm:t>
    </dgm:pt>
    <dgm:pt modelId="{496D9B36-0FB7-4430-A5D6-0C14AD4E8020}">
      <dgm:prSet phldrT="[텍스트]"/>
      <dgm:spPr/>
      <dgm:t>
        <a:bodyPr/>
        <a:lstStyle/>
        <a:p>
          <a:pPr latinLnBrk="1">
            <a:buNone/>
          </a:pPr>
          <a:r>
            <a:rPr lang="ko-KR" altLang="en-US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기대효과</a:t>
          </a:r>
          <a:endParaRPr lang="ko-KR" altLang="en-US" dirty="0"/>
        </a:p>
      </dgm:t>
    </dgm:pt>
    <dgm:pt modelId="{5FABD000-60A6-4E09-AD67-31ED0BCF3A40}" type="parTrans" cxnId="{1FFBC187-7EA8-473C-9083-EEF9C20985D0}">
      <dgm:prSet/>
      <dgm:spPr/>
      <dgm:t>
        <a:bodyPr/>
        <a:lstStyle/>
        <a:p>
          <a:pPr latinLnBrk="1"/>
          <a:endParaRPr lang="ko-KR" altLang="en-US"/>
        </a:p>
      </dgm:t>
    </dgm:pt>
    <dgm:pt modelId="{57AAE76D-828D-4C60-878C-33073F00BBDC}" type="sibTrans" cxnId="{1FFBC187-7EA8-473C-9083-EEF9C20985D0}">
      <dgm:prSet/>
      <dgm:spPr/>
      <dgm:t>
        <a:bodyPr/>
        <a:lstStyle/>
        <a:p>
          <a:pPr latinLnBrk="1"/>
          <a:endParaRPr lang="ko-KR" altLang="en-US"/>
        </a:p>
      </dgm:t>
    </dgm:pt>
    <dgm:pt modelId="{207416CF-8A23-4033-81A1-9E6D88B77894}">
      <dgm:prSet phldrT="[텍스트]"/>
      <dgm:spPr/>
      <dgm:t>
        <a:bodyPr/>
        <a:lstStyle/>
        <a:p>
          <a:pPr latinLnBrk="1"/>
          <a:r>
            <a:rPr lang="ko-KR" altLang="en-US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기존 기술 분석</a:t>
          </a:r>
          <a:endParaRPr lang="ko-KR" altLang="en-US" dirty="0"/>
        </a:p>
      </dgm:t>
    </dgm:pt>
    <dgm:pt modelId="{3B2A0941-4E75-4EC4-813E-256015F81B4C}" type="parTrans" cxnId="{8BDF8D4A-EF03-482D-9CE8-93825F8C531E}">
      <dgm:prSet/>
      <dgm:spPr/>
      <dgm:t>
        <a:bodyPr/>
        <a:lstStyle/>
        <a:p>
          <a:pPr latinLnBrk="1"/>
          <a:endParaRPr lang="ko-KR" altLang="en-US"/>
        </a:p>
      </dgm:t>
    </dgm:pt>
    <dgm:pt modelId="{40CA1B5E-28B7-404A-A981-44F0EFE3D04C}" type="sibTrans" cxnId="{8BDF8D4A-EF03-482D-9CE8-93825F8C531E}">
      <dgm:prSet/>
      <dgm:spPr/>
      <dgm:t>
        <a:bodyPr/>
        <a:lstStyle/>
        <a:p>
          <a:pPr latinLnBrk="1"/>
          <a:endParaRPr lang="ko-KR" altLang="en-US"/>
        </a:p>
      </dgm:t>
    </dgm:pt>
    <dgm:pt modelId="{AC4C56FF-2272-4365-8B91-DB5F97354226}">
      <dgm:prSet phldrT="[텍스트]"/>
      <dgm:spPr/>
      <dgm:t>
        <a:bodyPr/>
        <a:lstStyle/>
        <a:p>
          <a:pPr latinLnBrk="1"/>
          <a:r>
            <a:rPr lang="ko-KR" altLang="en-US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개발환경</a:t>
          </a:r>
          <a:endParaRPr lang="ko-KR" altLang="en-US" dirty="0"/>
        </a:p>
      </dgm:t>
    </dgm:pt>
    <dgm:pt modelId="{5D1ABEFB-1DB5-424B-AEB7-ADC857820BAA}" type="parTrans" cxnId="{B17637CE-ADB0-4BDC-BEDE-830A2FF39252}">
      <dgm:prSet/>
      <dgm:spPr/>
      <dgm:t>
        <a:bodyPr/>
        <a:lstStyle/>
        <a:p>
          <a:pPr latinLnBrk="1"/>
          <a:endParaRPr lang="ko-KR" altLang="en-US"/>
        </a:p>
      </dgm:t>
    </dgm:pt>
    <dgm:pt modelId="{6D07C4AF-355E-4596-8261-2C3BD892A111}" type="sibTrans" cxnId="{B17637CE-ADB0-4BDC-BEDE-830A2FF39252}">
      <dgm:prSet/>
      <dgm:spPr/>
      <dgm:t>
        <a:bodyPr/>
        <a:lstStyle/>
        <a:p>
          <a:pPr latinLnBrk="1"/>
          <a:endParaRPr lang="ko-KR" altLang="en-US"/>
        </a:p>
      </dgm:t>
    </dgm:pt>
    <dgm:pt modelId="{F4B39F8A-CA81-4C09-983C-981F480FBC61}">
      <dgm:prSet phldrT="[텍스트]"/>
      <dgm:spPr/>
      <dgm:t>
        <a:bodyPr/>
        <a:lstStyle/>
        <a:p>
          <a:pPr latinLnBrk="1"/>
          <a:r>
            <a:rPr lang="ko-KR" altLang="en-US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관계 설명</a:t>
          </a:r>
          <a:endParaRPr lang="ko-KR" altLang="en-US" dirty="0"/>
        </a:p>
      </dgm:t>
    </dgm:pt>
    <dgm:pt modelId="{0496E3F8-1F95-4A6C-AFA1-81D7BBD1DB09}" type="parTrans" cxnId="{29120547-9617-42D6-9C0C-B627BDF9984C}">
      <dgm:prSet/>
      <dgm:spPr/>
      <dgm:t>
        <a:bodyPr/>
        <a:lstStyle/>
        <a:p>
          <a:pPr latinLnBrk="1"/>
          <a:endParaRPr lang="ko-KR" altLang="en-US"/>
        </a:p>
      </dgm:t>
    </dgm:pt>
    <dgm:pt modelId="{5C8B03B6-F50F-4F2D-A94D-B10791E23C80}" type="sibTrans" cxnId="{29120547-9617-42D6-9C0C-B627BDF9984C}">
      <dgm:prSet/>
      <dgm:spPr/>
      <dgm:t>
        <a:bodyPr/>
        <a:lstStyle/>
        <a:p>
          <a:pPr latinLnBrk="1"/>
          <a:endParaRPr lang="ko-KR" altLang="en-US"/>
        </a:p>
      </dgm:t>
    </dgm:pt>
    <dgm:pt modelId="{1C97CC9B-BDB6-437A-AA97-E40B625CAD14}">
      <dgm:prSet phldrT="[텍스트]"/>
      <dgm:spPr/>
      <dgm:t>
        <a:bodyPr/>
        <a:lstStyle/>
        <a:p>
          <a:pPr latinLnBrk="1"/>
          <a:r>
            <a:rPr lang="ko-KR" altLang="en-US" dirty="0"/>
            <a:t>요구사항</a:t>
          </a:r>
        </a:p>
      </dgm:t>
    </dgm:pt>
    <dgm:pt modelId="{F8FFA10E-A3B3-40B9-80DE-B7E387F89C66}" type="parTrans" cxnId="{23A42F39-751F-44A4-BAB7-C1C20DC1B0EC}">
      <dgm:prSet/>
      <dgm:spPr/>
      <dgm:t>
        <a:bodyPr/>
        <a:lstStyle/>
        <a:p>
          <a:pPr latinLnBrk="1"/>
          <a:endParaRPr lang="ko-KR" altLang="en-US"/>
        </a:p>
      </dgm:t>
    </dgm:pt>
    <dgm:pt modelId="{843504F8-8DA7-4AB2-96C0-04EA39AF5DFE}" type="sibTrans" cxnId="{23A42F39-751F-44A4-BAB7-C1C20DC1B0EC}">
      <dgm:prSet/>
      <dgm:spPr/>
      <dgm:t>
        <a:bodyPr/>
        <a:lstStyle/>
        <a:p>
          <a:pPr latinLnBrk="1"/>
          <a:endParaRPr lang="ko-KR" altLang="en-US"/>
        </a:p>
      </dgm:t>
    </dgm:pt>
    <dgm:pt modelId="{EDE8CB6B-D04C-4052-AC57-825596CDFDEA}" type="pres">
      <dgm:prSet presAssocID="{7B836794-C9C0-4991-A59B-1C629CF63C2C}" presName="Name0" presStyleCnt="0">
        <dgm:presLayoutVars>
          <dgm:chMax val="7"/>
          <dgm:chPref val="7"/>
          <dgm:dir/>
        </dgm:presLayoutVars>
      </dgm:prSet>
      <dgm:spPr/>
    </dgm:pt>
    <dgm:pt modelId="{44379905-227A-418E-A857-98F454CBEECA}" type="pres">
      <dgm:prSet presAssocID="{7B836794-C9C0-4991-A59B-1C629CF63C2C}" presName="Name1" presStyleCnt="0"/>
      <dgm:spPr/>
    </dgm:pt>
    <dgm:pt modelId="{59C52928-E535-4466-801F-4017C6D54FEB}" type="pres">
      <dgm:prSet presAssocID="{7B836794-C9C0-4991-A59B-1C629CF63C2C}" presName="cycle" presStyleCnt="0"/>
      <dgm:spPr/>
    </dgm:pt>
    <dgm:pt modelId="{74989141-A329-4CB1-A80A-62AE4CF6AB54}" type="pres">
      <dgm:prSet presAssocID="{7B836794-C9C0-4991-A59B-1C629CF63C2C}" presName="srcNode" presStyleLbl="node1" presStyleIdx="0" presStyleCnt="6"/>
      <dgm:spPr/>
    </dgm:pt>
    <dgm:pt modelId="{8B194523-F606-448D-A2DE-01DDDDB9AA76}" type="pres">
      <dgm:prSet presAssocID="{7B836794-C9C0-4991-A59B-1C629CF63C2C}" presName="conn" presStyleLbl="parChTrans1D2" presStyleIdx="0" presStyleCnt="1"/>
      <dgm:spPr/>
    </dgm:pt>
    <dgm:pt modelId="{BAF502FD-33FA-48CE-A3E7-39A091686EA4}" type="pres">
      <dgm:prSet presAssocID="{7B836794-C9C0-4991-A59B-1C629CF63C2C}" presName="extraNode" presStyleLbl="node1" presStyleIdx="0" presStyleCnt="6"/>
      <dgm:spPr/>
    </dgm:pt>
    <dgm:pt modelId="{A06567E8-0A6F-42E9-8544-4AA395F53686}" type="pres">
      <dgm:prSet presAssocID="{7B836794-C9C0-4991-A59B-1C629CF63C2C}" presName="dstNode" presStyleLbl="node1" presStyleIdx="0" presStyleCnt="6"/>
      <dgm:spPr/>
    </dgm:pt>
    <dgm:pt modelId="{186BBBEC-5482-4283-B04D-8D1F6E7C2891}" type="pres">
      <dgm:prSet presAssocID="{7774B8DE-FBC6-41F6-B272-C8177EF9D3B8}" presName="text_1" presStyleLbl="node1" presStyleIdx="0" presStyleCnt="6">
        <dgm:presLayoutVars>
          <dgm:bulletEnabled val="1"/>
        </dgm:presLayoutVars>
      </dgm:prSet>
      <dgm:spPr/>
    </dgm:pt>
    <dgm:pt modelId="{68DAC7F4-80FD-4D86-9CB7-A1FE0D640600}" type="pres">
      <dgm:prSet presAssocID="{7774B8DE-FBC6-41F6-B272-C8177EF9D3B8}" presName="accent_1" presStyleCnt="0"/>
      <dgm:spPr/>
    </dgm:pt>
    <dgm:pt modelId="{F8945CB7-A4BE-4A08-B555-6302E4337150}" type="pres">
      <dgm:prSet presAssocID="{7774B8DE-FBC6-41F6-B272-C8177EF9D3B8}" presName="accentRepeatNode" presStyleLbl="solidFgAcc1" presStyleIdx="0" presStyleCnt="6"/>
      <dgm:spPr/>
    </dgm:pt>
    <dgm:pt modelId="{A41193C3-9F2D-4D0F-9823-EB96E47B28D5}" type="pres">
      <dgm:prSet presAssocID="{496D9B36-0FB7-4430-A5D6-0C14AD4E8020}" presName="text_2" presStyleLbl="node1" presStyleIdx="1" presStyleCnt="6">
        <dgm:presLayoutVars>
          <dgm:bulletEnabled val="1"/>
        </dgm:presLayoutVars>
      </dgm:prSet>
      <dgm:spPr/>
    </dgm:pt>
    <dgm:pt modelId="{561AB82A-082C-4CAB-89AE-3F113C57E3F6}" type="pres">
      <dgm:prSet presAssocID="{496D9B36-0FB7-4430-A5D6-0C14AD4E8020}" presName="accent_2" presStyleCnt="0"/>
      <dgm:spPr/>
    </dgm:pt>
    <dgm:pt modelId="{AE9C96EF-A2D4-4317-9D25-F3234E795D1B}" type="pres">
      <dgm:prSet presAssocID="{496D9B36-0FB7-4430-A5D6-0C14AD4E8020}" presName="accentRepeatNode" presStyleLbl="solidFgAcc1" presStyleIdx="1" presStyleCnt="6"/>
      <dgm:spPr/>
    </dgm:pt>
    <dgm:pt modelId="{84742F3F-DF80-4898-A618-F4991AE2E155}" type="pres">
      <dgm:prSet presAssocID="{207416CF-8A23-4033-81A1-9E6D88B77894}" presName="text_3" presStyleLbl="node1" presStyleIdx="2" presStyleCnt="6">
        <dgm:presLayoutVars>
          <dgm:bulletEnabled val="1"/>
        </dgm:presLayoutVars>
      </dgm:prSet>
      <dgm:spPr/>
    </dgm:pt>
    <dgm:pt modelId="{61191626-064F-48A4-A35B-128B87FB0E31}" type="pres">
      <dgm:prSet presAssocID="{207416CF-8A23-4033-81A1-9E6D88B77894}" presName="accent_3" presStyleCnt="0"/>
      <dgm:spPr/>
    </dgm:pt>
    <dgm:pt modelId="{501BE52B-050E-428F-B0E5-06F12C1FAC86}" type="pres">
      <dgm:prSet presAssocID="{207416CF-8A23-4033-81A1-9E6D88B77894}" presName="accentRepeatNode" presStyleLbl="solidFgAcc1" presStyleIdx="2" presStyleCnt="6"/>
      <dgm:spPr/>
    </dgm:pt>
    <dgm:pt modelId="{A3E31478-FACD-4EDD-A4A1-E5A96B373EE0}" type="pres">
      <dgm:prSet presAssocID="{AC4C56FF-2272-4365-8B91-DB5F97354226}" presName="text_4" presStyleLbl="node1" presStyleIdx="3" presStyleCnt="6">
        <dgm:presLayoutVars>
          <dgm:bulletEnabled val="1"/>
        </dgm:presLayoutVars>
      </dgm:prSet>
      <dgm:spPr/>
    </dgm:pt>
    <dgm:pt modelId="{9BA80AD3-534B-463C-9EE1-8FDF043A5598}" type="pres">
      <dgm:prSet presAssocID="{AC4C56FF-2272-4365-8B91-DB5F97354226}" presName="accent_4" presStyleCnt="0"/>
      <dgm:spPr/>
    </dgm:pt>
    <dgm:pt modelId="{CF46BBEF-07A4-4ACD-A0E6-99DEDFDFF541}" type="pres">
      <dgm:prSet presAssocID="{AC4C56FF-2272-4365-8B91-DB5F97354226}" presName="accentRepeatNode" presStyleLbl="solidFgAcc1" presStyleIdx="3" presStyleCnt="6"/>
      <dgm:spPr/>
    </dgm:pt>
    <dgm:pt modelId="{5F0AE2BA-9E72-41C7-B8A1-5DB041A5032B}" type="pres">
      <dgm:prSet presAssocID="{F4B39F8A-CA81-4C09-983C-981F480FBC61}" presName="text_5" presStyleLbl="node1" presStyleIdx="4" presStyleCnt="6">
        <dgm:presLayoutVars>
          <dgm:bulletEnabled val="1"/>
        </dgm:presLayoutVars>
      </dgm:prSet>
      <dgm:spPr/>
    </dgm:pt>
    <dgm:pt modelId="{CF99AD66-9839-4E56-A2B3-D384AE277FF8}" type="pres">
      <dgm:prSet presAssocID="{F4B39F8A-CA81-4C09-983C-981F480FBC61}" presName="accent_5" presStyleCnt="0"/>
      <dgm:spPr/>
    </dgm:pt>
    <dgm:pt modelId="{75780223-9F34-4357-A10B-55E0478ABA45}" type="pres">
      <dgm:prSet presAssocID="{F4B39F8A-CA81-4C09-983C-981F480FBC61}" presName="accentRepeatNode" presStyleLbl="solidFgAcc1" presStyleIdx="4" presStyleCnt="6"/>
      <dgm:spPr/>
    </dgm:pt>
    <dgm:pt modelId="{0C424812-2C01-4BCD-BDF0-976DFD94582B}" type="pres">
      <dgm:prSet presAssocID="{1C97CC9B-BDB6-437A-AA97-E40B625CAD14}" presName="text_6" presStyleLbl="node1" presStyleIdx="5" presStyleCnt="6">
        <dgm:presLayoutVars>
          <dgm:bulletEnabled val="1"/>
        </dgm:presLayoutVars>
      </dgm:prSet>
      <dgm:spPr/>
    </dgm:pt>
    <dgm:pt modelId="{C9AD4954-4199-495B-8542-256A113D0A45}" type="pres">
      <dgm:prSet presAssocID="{1C97CC9B-BDB6-437A-AA97-E40B625CAD14}" presName="accent_6" presStyleCnt="0"/>
      <dgm:spPr/>
    </dgm:pt>
    <dgm:pt modelId="{E5AA0CE0-183C-4B9C-B6AB-644D0DB04789}" type="pres">
      <dgm:prSet presAssocID="{1C97CC9B-BDB6-437A-AA97-E40B625CAD14}" presName="accentRepeatNode" presStyleLbl="solidFgAcc1" presStyleIdx="5" presStyleCnt="6"/>
      <dgm:spPr/>
    </dgm:pt>
  </dgm:ptLst>
  <dgm:cxnLst>
    <dgm:cxn modelId="{0EF8F503-6398-4F85-A41B-D3C53D54EFD2}" type="presOf" srcId="{F4B39F8A-CA81-4C09-983C-981F480FBC61}" destId="{5F0AE2BA-9E72-41C7-B8A1-5DB041A5032B}" srcOrd="0" destOrd="0" presId="urn:microsoft.com/office/officeart/2008/layout/VerticalCurvedList"/>
    <dgm:cxn modelId="{6AA4DD0D-FEAA-4F04-81B1-946C45AC61DE}" type="presOf" srcId="{7B836794-C9C0-4991-A59B-1C629CF63C2C}" destId="{EDE8CB6B-D04C-4052-AC57-825596CDFDEA}" srcOrd="0" destOrd="0" presId="urn:microsoft.com/office/officeart/2008/layout/VerticalCurvedList"/>
    <dgm:cxn modelId="{117E7031-30BA-468D-9DDC-7A372E604964}" type="presOf" srcId="{004E94AC-75BB-4CF9-AC11-C1BD06281180}" destId="{8B194523-F606-448D-A2DE-01DDDDB9AA76}" srcOrd="0" destOrd="0" presId="urn:microsoft.com/office/officeart/2008/layout/VerticalCurvedList"/>
    <dgm:cxn modelId="{23A42F39-751F-44A4-BAB7-C1C20DC1B0EC}" srcId="{7B836794-C9C0-4991-A59B-1C629CF63C2C}" destId="{1C97CC9B-BDB6-437A-AA97-E40B625CAD14}" srcOrd="5" destOrd="0" parTransId="{F8FFA10E-A3B3-40B9-80DE-B7E387F89C66}" sibTransId="{843504F8-8DA7-4AB2-96C0-04EA39AF5DFE}"/>
    <dgm:cxn modelId="{E3E44C3C-4598-4A84-9AFB-588AAEADFECF}" type="presOf" srcId="{AC4C56FF-2272-4365-8B91-DB5F97354226}" destId="{A3E31478-FACD-4EDD-A4A1-E5A96B373EE0}" srcOrd="0" destOrd="0" presId="urn:microsoft.com/office/officeart/2008/layout/VerticalCurvedList"/>
    <dgm:cxn modelId="{29120547-9617-42D6-9C0C-B627BDF9984C}" srcId="{7B836794-C9C0-4991-A59B-1C629CF63C2C}" destId="{F4B39F8A-CA81-4C09-983C-981F480FBC61}" srcOrd="4" destOrd="0" parTransId="{0496E3F8-1F95-4A6C-AFA1-81D7BBD1DB09}" sibTransId="{5C8B03B6-F50F-4F2D-A94D-B10791E23C80}"/>
    <dgm:cxn modelId="{8BDF8D4A-EF03-482D-9CE8-93825F8C531E}" srcId="{7B836794-C9C0-4991-A59B-1C629CF63C2C}" destId="{207416CF-8A23-4033-81A1-9E6D88B77894}" srcOrd="2" destOrd="0" parTransId="{3B2A0941-4E75-4EC4-813E-256015F81B4C}" sibTransId="{40CA1B5E-28B7-404A-A981-44F0EFE3D04C}"/>
    <dgm:cxn modelId="{1FFBC187-7EA8-473C-9083-EEF9C20985D0}" srcId="{7B836794-C9C0-4991-A59B-1C629CF63C2C}" destId="{496D9B36-0FB7-4430-A5D6-0C14AD4E8020}" srcOrd="1" destOrd="0" parTransId="{5FABD000-60A6-4E09-AD67-31ED0BCF3A40}" sibTransId="{57AAE76D-828D-4C60-878C-33073F00BBDC}"/>
    <dgm:cxn modelId="{7BF4BDA3-5A60-4B10-A497-0D04C55A7070}" srcId="{7B836794-C9C0-4991-A59B-1C629CF63C2C}" destId="{7774B8DE-FBC6-41F6-B272-C8177EF9D3B8}" srcOrd="0" destOrd="0" parTransId="{BADAF694-66E1-4213-8C8A-0EEDC3EC05AE}" sibTransId="{004E94AC-75BB-4CF9-AC11-C1BD06281180}"/>
    <dgm:cxn modelId="{DF15B7AC-FB34-4CCE-AE0F-BCC2AD0DCDC5}" type="presOf" srcId="{496D9B36-0FB7-4430-A5D6-0C14AD4E8020}" destId="{A41193C3-9F2D-4D0F-9823-EB96E47B28D5}" srcOrd="0" destOrd="0" presId="urn:microsoft.com/office/officeart/2008/layout/VerticalCurvedList"/>
    <dgm:cxn modelId="{C7731EC4-73DF-451A-8564-545537C2D9E5}" type="presOf" srcId="{1C97CC9B-BDB6-437A-AA97-E40B625CAD14}" destId="{0C424812-2C01-4BCD-BDF0-976DFD94582B}" srcOrd="0" destOrd="0" presId="urn:microsoft.com/office/officeart/2008/layout/VerticalCurvedList"/>
    <dgm:cxn modelId="{B17637CE-ADB0-4BDC-BEDE-830A2FF39252}" srcId="{7B836794-C9C0-4991-A59B-1C629CF63C2C}" destId="{AC4C56FF-2272-4365-8B91-DB5F97354226}" srcOrd="3" destOrd="0" parTransId="{5D1ABEFB-1DB5-424B-AEB7-ADC857820BAA}" sibTransId="{6D07C4AF-355E-4596-8261-2C3BD892A111}"/>
    <dgm:cxn modelId="{EFBEE4EE-E042-4D50-90DA-5208FF0991CF}" type="presOf" srcId="{207416CF-8A23-4033-81A1-9E6D88B77894}" destId="{84742F3F-DF80-4898-A618-F4991AE2E155}" srcOrd="0" destOrd="0" presId="urn:microsoft.com/office/officeart/2008/layout/VerticalCurvedList"/>
    <dgm:cxn modelId="{79A7D0F6-0C6F-4F34-A0DF-49CE295B80C7}" type="presOf" srcId="{7774B8DE-FBC6-41F6-B272-C8177EF9D3B8}" destId="{186BBBEC-5482-4283-B04D-8D1F6E7C2891}" srcOrd="0" destOrd="0" presId="urn:microsoft.com/office/officeart/2008/layout/VerticalCurvedList"/>
    <dgm:cxn modelId="{1FED02D5-6AE0-4C3F-BFB8-68C02D987E04}" type="presParOf" srcId="{EDE8CB6B-D04C-4052-AC57-825596CDFDEA}" destId="{44379905-227A-418E-A857-98F454CBEECA}" srcOrd="0" destOrd="0" presId="urn:microsoft.com/office/officeart/2008/layout/VerticalCurvedList"/>
    <dgm:cxn modelId="{31F7F600-E5FF-4E75-B2A3-C31E127A3C43}" type="presParOf" srcId="{44379905-227A-418E-A857-98F454CBEECA}" destId="{59C52928-E535-4466-801F-4017C6D54FEB}" srcOrd="0" destOrd="0" presId="urn:microsoft.com/office/officeart/2008/layout/VerticalCurvedList"/>
    <dgm:cxn modelId="{01DEF6B5-B1C6-4182-BE35-A31E8B28AD00}" type="presParOf" srcId="{59C52928-E535-4466-801F-4017C6D54FEB}" destId="{74989141-A329-4CB1-A80A-62AE4CF6AB54}" srcOrd="0" destOrd="0" presId="urn:microsoft.com/office/officeart/2008/layout/VerticalCurvedList"/>
    <dgm:cxn modelId="{0C3CF5AD-68AF-44E0-AEFF-01D23C3D5E0D}" type="presParOf" srcId="{59C52928-E535-4466-801F-4017C6D54FEB}" destId="{8B194523-F606-448D-A2DE-01DDDDB9AA76}" srcOrd="1" destOrd="0" presId="urn:microsoft.com/office/officeart/2008/layout/VerticalCurvedList"/>
    <dgm:cxn modelId="{0991390C-CB93-4C76-B6EE-E0F0A478E188}" type="presParOf" srcId="{59C52928-E535-4466-801F-4017C6D54FEB}" destId="{BAF502FD-33FA-48CE-A3E7-39A091686EA4}" srcOrd="2" destOrd="0" presId="urn:microsoft.com/office/officeart/2008/layout/VerticalCurvedList"/>
    <dgm:cxn modelId="{51C67E09-71A8-4E83-89AA-BC010560769F}" type="presParOf" srcId="{59C52928-E535-4466-801F-4017C6D54FEB}" destId="{A06567E8-0A6F-42E9-8544-4AA395F53686}" srcOrd="3" destOrd="0" presId="urn:microsoft.com/office/officeart/2008/layout/VerticalCurvedList"/>
    <dgm:cxn modelId="{84C8E329-3E41-4B7D-95D4-3856E3B264DC}" type="presParOf" srcId="{44379905-227A-418E-A857-98F454CBEECA}" destId="{186BBBEC-5482-4283-B04D-8D1F6E7C2891}" srcOrd="1" destOrd="0" presId="urn:microsoft.com/office/officeart/2008/layout/VerticalCurvedList"/>
    <dgm:cxn modelId="{FA052592-71B1-4C47-AA26-6256044B2A01}" type="presParOf" srcId="{44379905-227A-418E-A857-98F454CBEECA}" destId="{68DAC7F4-80FD-4D86-9CB7-A1FE0D640600}" srcOrd="2" destOrd="0" presId="urn:microsoft.com/office/officeart/2008/layout/VerticalCurvedList"/>
    <dgm:cxn modelId="{23F0D5DE-2157-420C-9D3E-A425B944110D}" type="presParOf" srcId="{68DAC7F4-80FD-4D86-9CB7-A1FE0D640600}" destId="{F8945CB7-A4BE-4A08-B555-6302E4337150}" srcOrd="0" destOrd="0" presId="urn:microsoft.com/office/officeart/2008/layout/VerticalCurvedList"/>
    <dgm:cxn modelId="{A9F1A037-08B7-4343-9F9F-ADB0C53C5C2A}" type="presParOf" srcId="{44379905-227A-418E-A857-98F454CBEECA}" destId="{A41193C3-9F2D-4D0F-9823-EB96E47B28D5}" srcOrd="3" destOrd="0" presId="urn:microsoft.com/office/officeart/2008/layout/VerticalCurvedList"/>
    <dgm:cxn modelId="{28AF7AC0-7651-4455-BFED-58D0359AF1CB}" type="presParOf" srcId="{44379905-227A-418E-A857-98F454CBEECA}" destId="{561AB82A-082C-4CAB-89AE-3F113C57E3F6}" srcOrd="4" destOrd="0" presId="urn:microsoft.com/office/officeart/2008/layout/VerticalCurvedList"/>
    <dgm:cxn modelId="{EAC6EDCE-4A70-4AFF-819E-D8360337813A}" type="presParOf" srcId="{561AB82A-082C-4CAB-89AE-3F113C57E3F6}" destId="{AE9C96EF-A2D4-4317-9D25-F3234E795D1B}" srcOrd="0" destOrd="0" presId="urn:microsoft.com/office/officeart/2008/layout/VerticalCurvedList"/>
    <dgm:cxn modelId="{FCA4D209-7269-41D3-9414-AA0FC00A1BFD}" type="presParOf" srcId="{44379905-227A-418E-A857-98F454CBEECA}" destId="{84742F3F-DF80-4898-A618-F4991AE2E155}" srcOrd="5" destOrd="0" presId="urn:microsoft.com/office/officeart/2008/layout/VerticalCurvedList"/>
    <dgm:cxn modelId="{C90D59D7-0AC5-457B-97FF-4649FBFB6DCB}" type="presParOf" srcId="{44379905-227A-418E-A857-98F454CBEECA}" destId="{61191626-064F-48A4-A35B-128B87FB0E31}" srcOrd="6" destOrd="0" presId="urn:microsoft.com/office/officeart/2008/layout/VerticalCurvedList"/>
    <dgm:cxn modelId="{089CE7E0-1A62-4E9E-9997-2559AB56678A}" type="presParOf" srcId="{61191626-064F-48A4-A35B-128B87FB0E31}" destId="{501BE52B-050E-428F-B0E5-06F12C1FAC86}" srcOrd="0" destOrd="0" presId="urn:microsoft.com/office/officeart/2008/layout/VerticalCurvedList"/>
    <dgm:cxn modelId="{F2EB09E2-37CA-4DAA-B62D-02FA0A7F0A8C}" type="presParOf" srcId="{44379905-227A-418E-A857-98F454CBEECA}" destId="{A3E31478-FACD-4EDD-A4A1-E5A96B373EE0}" srcOrd="7" destOrd="0" presId="urn:microsoft.com/office/officeart/2008/layout/VerticalCurvedList"/>
    <dgm:cxn modelId="{EE4B8080-38CC-4830-9676-F536C33CE4C6}" type="presParOf" srcId="{44379905-227A-418E-A857-98F454CBEECA}" destId="{9BA80AD3-534B-463C-9EE1-8FDF043A5598}" srcOrd="8" destOrd="0" presId="urn:microsoft.com/office/officeart/2008/layout/VerticalCurvedList"/>
    <dgm:cxn modelId="{CFE896A0-351B-43CD-AC01-4EDD90AFB7B9}" type="presParOf" srcId="{9BA80AD3-534B-463C-9EE1-8FDF043A5598}" destId="{CF46BBEF-07A4-4ACD-A0E6-99DEDFDFF541}" srcOrd="0" destOrd="0" presId="urn:microsoft.com/office/officeart/2008/layout/VerticalCurvedList"/>
    <dgm:cxn modelId="{FF614233-1CDD-4953-8EF2-76154DEF5F3C}" type="presParOf" srcId="{44379905-227A-418E-A857-98F454CBEECA}" destId="{5F0AE2BA-9E72-41C7-B8A1-5DB041A5032B}" srcOrd="9" destOrd="0" presId="urn:microsoft.com/office/officeart/2008/layout/VerticalCurvedList"/>
    <dgm:cxn modelId="{926F5487-77B2-4FB7-8C7C-AFAA03486DBB}" type="presParOf" srcId="{44379905-227A-418E-A857-98F454CBEECA}" destId="{CF99AD66-9839-4E56-A2B3-D384AE277FF8}" srcOrd="10" destOrd="0" presId="urn:microsoft.com/office/officeart/2008/layout/VerticalCurvedList"/>
    <dgm:cxn modelId="{32C8F26D-ABAA-4802-8BE3-AAF0F44E04CD}" type="presParOf" srcId="{CF99AD66-9839-4E56-A2B3-D384AE277FF8}" destId="{75780223-9F34-4357-A10B-55E0478ABA45}" srcOrd="0" destOrd="0" presId="urn:microsoft.com/office/officeart/2008/layout/VerticalCurvedList"/>
    <dgm:cxn modelId="{2F8E4224-C12E-4715-8C36-6CF8116794E2}" type="presParOf" srcId="{44379905-227A-418E-A857-98F454CBEECA}" destId="{0C424812-2C01-4BCD-BDF0-976DFD94582B}" srcOrd="11" destOrd="0" presId="urn:microsoft.com/office/officeart/2008/layout/VerticalCurvedList"/>
    <dgm:cxn modelId="{58450C68-D48F-460A-B7AF-9F86FE472844}" type="presParOf" srcId="{44379905-227A-418E-A857-98F454CBEECA}" destId="{C9AD4954-4199-495B-8542-256A113D0A45}" srcOrd="12" destOrd="0" presId="urn:microsoft.com/office/officeart/2008/layout/VerticalCurvedList"/>
    <dgm:cxn modelId="{A6784A63-627A-45E3-87DE-731D779195EF}" type="presParOf" srcId="{C9AD4954-4199-495B-8542-256A113D0A45}" destId="{E5AA0CE0-183C-4B9C-B6AB-644D0DB0478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836794-C9C0-4991-A59B-1C629CF63C2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774B8DE-FBC6-41F6-B272-C8177EF9D3B8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None/>
          </a:pPr>
          <a:r>
            <a:rPr lang="ko-KR" altLang="en-US" dirty="0"/>
            <a:t>설계 및 개발</a:t>
          </a:r>
          <a:endParaRPr lang="en-US" altLang="ko-KR" dirty="0"/>
        </a:p>
      </dgm:t>
    </dgm:pt>
    <dgm:pt modelId="{BADAF694-66E1-4213-8C8A-0EEDC3EC05AE}" type="parTrans" cxnId="{7BF4BDA3-5A60-4B10-A497-0D04C55A7070}">
      <dgm:prSet/>
      <dgm:spPr/>
      <dgm:t>
        <a:bodyPr/>
        <a:lstStyle/>
        <a:p>
          <a:pPr latinLnBrk="1"/>
          <a:endParaRPr lang="ko-KR" altLang="en-US"/>
        </a:p>
      </dgm:t>
    </dgm:pt>
    <dgm:pt modelId="{004E94AC-75BB-4CF9-AC11-C1BD06281180}" type="sibTrans" cxnId="{7BF4BDA3-5A60-4B10-A497-0D04C55A7070}">
      <dgm:prSet/>
      <dgm:spPr/>
      <dgm:t>
        <a:bodyPr/>
        <a:lstStyle/>
        <a:p>
          <a:pPr latinLnBrk="1"/>
          <a:endParaRPr lang="ko-KR" altLang="en-US"/>
        </a:p>
      </dgm:t>
    </dgm:pt>
    <dgm:pt modelId="{496D9B36-0FB7-4430-A5D6-0C14AD4E8020}">
      <dgm:prSet phldrT="[텍스트]"/>
      <dgm:spPr/>
      <dgm:t>
        <a:bodyPr/>
        <a:lstStyle/>
        <a:p>
          <a:pPr latinLnBrk="1">
            <a:buNone/>
          </a:pPr>
          <a:r>
            <a:rPr lang="ko-KR" altLang="en-US" dirty="0"/>
            <a:t>웹</a:t>
          </a:r>
        </a:p>
      </dgm:t>
    </dgm:pt>
    <dgm:pt modelId="{5FABD000-60A6-4E09-AD67-31ED0BCF3A40}" type="parTrans" cxnId="{1FFBC187-7EA8-473C-9083-EEF9C20985D0}">
      <dgm:prSet/>
      <dgm:spPr/>
      <dgm:t>
        <a:bodyPr/>
        <a:lstStyle/>
        <a:p>
          <a:pPr latinLnBrk="1"/>
          <a:endParaRPr lang="ko-KR" altLang="en-US"/>
        </a:p>
      </dgm:t>
    </dgm:pt>
    <dgm:pt modelId="{57AAE76D-828D-4C60-878C-33073F00BBDC}" type="sibTrans" cxnId="{1FFBC187-7EA8-473C-9083-EEF9C20985D0}">
      <dgm:prSet/>
      <dgm:spPr/>
      <dgm:t>
        <a:bodyPr/>
        <a:lstStyle/>
        <a:p>
          <a:pPr latinLnBrk="1"/>
          <a:endParaRPr lang="ko-KR" altLang="en-US"/>
        </a:p>
      </dgm:t>
    </dgm:pt>
    <dgm:pt modelId="{207416CF-8A23-4033-81A1-9E6D88B77894}">
      <dgm:prSet phldrT="[텍스트]"/>
      <dgm:spPr/>
      <dgm:t>
        <a:bodyPr/>
        <a:lstStyle/>
        <a:p>
          <a:pPr latinLnBrk="1"/>
          <a:r>
            <a:rPr lang="ko-KR" altLang="en-US" dirty="0"/>
            <a:t>어플</a:t>
          </a:r>
        </a:p>
      </dgm:t>
    </dgm:pt>
    <dgm:pt modelId="{3B2A0941-4E75-4EC4-813E-256015F81B4C}" type="parTrans" cxnId="{8BDF8D4A-EF03-482D-9CE8-93825F8C531E}">
      <dgm:prSet/>
      <dgm:spPr/>
      <dgm:t>
        <a:bodyPr/>
        <a:lstStyle/>
        <a:p>
          <a:pPr latinLnBrk="1"/>
          <a:endParaRPr lang="ko-KR" altLang="en-US"/>
        </a:p>
      </dgm:t>
    </dgm:pt>
    <dgm:pt modelId="{40CA1B5E-28B7-404A-A981-44F0EFE3D04C}" type="sibTrans" cxnId="{8BDF8D4A-EF03-482D-9CE8-93825F8C531E}">
      <dgm:prSet/>
      <dgm:spPr/>
      <dgm:t>
        <a:bodyPr/>
        <a:lstStyle/>
        <a:p>
          <a:pPr latinLnBrk="1"/>
          <a:endParaRPr lang="ko-KR" altLang="en-US"/>
        </a:p>
      </dgm:t>
    </dgm:pt>
    <dgm:pt modelId="{F4B39F8A-CA81-4C09-983C-981F480FBC61}">
      <dgm:prSet phldrT="[텍스트]"/>
      <dgm:spPr/>
      <dgm:t>
        <a:bodyPr/>
        <a:lstStyle/>
        <a:p>
          <a:pPr latinLnBrk="1"/>
          <a:r>
            <a:rPr lang="ko-KR" altLang="en-US" dirty="0"/>
            <a:t>한계</a:t>
          </a:r>
        </a:p>
      </dgm:t>
    </dgm:pt>
    <dgm:pt modelId="{0496E3F8-1F95-4A6C-AFA1-81D7BBD1DB09}" type="parTrans" cxnId="{29120547-9617-42D6-9C0C-B627BDF9984C}">
      <dgm:prSet/>
      <dgm:spPr/>
      <dgm:t>
        <a:bodyPr/>
        <a:lstStyle/>
        <a:p>
          <a:pPr latinLnBrk="1"/>
          <a:endParaRPr lang="ko-KR" altLang="en-US"/>
        </a:p>
      </dgm:t>
    </dgm:pt>
    <dgm:pt modelId="{5C8B03B6-F50F-4F2D-A94D-B10791E23C80}" type="sibTrans" cxnId="{29120547-9617-42D6-9C0C-B627BDF9984C}">
      <dgm:prSet/>
      <dgm:spPr/>
      <dgm:t>
        <a:bodyPr/>
        <a:lstStyle/>
        <a:p>
          <a:pPr latinLnBrk="1"/>
          <a:endParaRPr lang="ko-KR" altLang="en-US"/>
        </a:p>
      </dgm:t>
    </dgm:pt>
    <dgm:pt modelId="{B4A8542B-FFB0-4F06-81E6-6AB4040518F8}">
      <dgm:prSet phldrT="[텍스트]"/>
      <dgm:spPr/>
      <dgm:t>
        <a:bodyPr/>
        <a:lstStyle/>
        <a:p>
          <a:pPr latinLnBrk="1">
            <a:buClrTx/>
            <a:buSzTx/>
            <a:buFont typeface="Arial" panose="020B0604020202020204" pitchFamily="34" charset="0"/>
            <a:buNone/>
          </a:pPr>
          <a:r>
            <a:rPr lang="ko-KR" altLang="en-US" dirty="0"/>
            <a:t>변경 및 수정 사항</a:t>
          </a:r>
        </a:p>
      </dgm:t>
    </dgm:pt>
    <dgm:pt modelId="{DE4F049A-87FD-4C75-8CDD-595C9DE59B0A}" type="parTrans" cxnId="{6280D021-68DD-49E5-B8FB-E1742994FB18}">
      <dgm:prSet/>
      <dgm:spPr/>
      <dgm:t>
        <a:bodyPr/>
        <a:lstStyle/>
        <a:p>
          <a:pPr latinLnBrk="1"/>
          <a:endParaRPr lang="ko-KR" altLang="en-US"/>
        </a:p>
      </dgm:t>
    </dgm:pt>
    <dgm:pt modelId="{F1718DC2-CC1D-4183-96C5-2FDA0B42C322}" type="sibTrans" cxnId="{6280D021-68DD-49E5-B8FB-E1742994FB18}">
      <dgm:prSet/>
      <dgm:spPr/>
      <dgm:t>
        <a:bodyPr/>
        <a:lstStyle/>
        <a:p>
          <a:pPr latinLnBrk="1"/>
          <a:endParaRPr lang="ko-KR" altLang="en-US"/>
        </a:p>
      </dgm:t>
    </dgm:pt>
    <dgm:pt modelId="{EDE8CB6B-D04C-4052-AC57-825596CDFDEA}" type="pres">
      <dgm:prSet presAssocID="{7B836794-C9C0-4991-A59B-1C629CF63C2C}" presName="Name0" presStyleCnt="0">
        <dgm:presLayoutVars>
          <dgm:chMax val="7"/>
          <dgm:chPref val="7"/>
          <dgm:dir/>
        </dgm:presLayoutVars>
      </dgm:prSet>
      <dgm:spPr/>
    </dgm:pt>
    <dgm:pt modelId="{44379905-227A-418E-A857-98F454CBEECA}" type="pres">
      <dgm:prSet presAssocID="{7B836794-C9C0-4991-A59B-1C629CF63C2C}" presName="Name1" presStyleCnt="0"/>
      <dgm:spPr/>
    </dgm:pt>
    <dgm:pt modelId="{59C52928-E535-4466-801F-4017C6D54FEB}" type="pres">
      <dgm:prSet presAssocID="{7B836794-C9C0-4991-A59B-1C629CF63C2C}" presName="cycle" presStyleCnt="0"/>
      <dgm:spPr/>
    </dgm:pt>
    <dgm:pt modelId="{74989141-A329-4CB1-A80A-62AE4CF6AB54}" type="pres">
      <dgm:prSet presAssocID="{7B836794-C9C0-4991-A59B-1C629CF63C2C}" presName="srcNode" presStyleLbl="node1" presStyleIdx="0" presStyleCnt="5"/>
      <dgm:spPr/>
    </dgm:pt>
    <dgm:pt modelId="{8B194523-F606-448D-A2DE-01DDDDB9AA76}" type="pres">
      <dgm:prSet presAssocID="{7B836794-C9C0-4991-A59B-1C629CF63C2C}" presName="conn" presStyleLbl="parChTrans1D2" presStyleIdx="0" presStyleCnt="1"/>
      <dgm:spPr/>
    </dgm:pt>
    <dgm:pt modelId="{BAF502FD-33FA-48CE-A3E7-39A091686EA4}" type="pres">
      <dgm:prSet presAssocID="{7B836794-C9C0-4991-A59B-1C629CF63C2C}" presName="extraNode" presStyleLbl="node1" presStyleIdx="0" presStyleCnt="5"/>
      <dgm:spPr/>
    </dgm:pt>
    <dgm:pt modelId="{A06567E8-0A6F-42E9-8544-4AA395F53686}" type="pres">
      <dgm:prSet presAssocID="{7B836794-C9C0-4991-A59B-1C629CF63C2C}" presName="dstNode" presStyleLbl="node1" presStyleIdx="0" presStyleCnt="5"/>
      <dgm:spPr/>
    </dgm:pt>
    <dgm:pt modelId="{186BBBEC-5482-4283-B04D-8D1F6E7C2891}" type="pres">
      <dgm:prSet presAssocID="{7774B8DE-FBC6-41F6-B272-C8177EF9D3B8}" presName="text_1" presStyleLbl="node1" presStyleIdx="0" presStyleCnt="5">
        <dgm:presLayoutVars>
          <dgm:bulletEnabled val="1"/>
        </dgm:presLayoutVars>
      </dgm:prSet>
      <dgm:spPr/>
    </dgm:pt>
    <dgm:pt modelId="{68DAC7F4-80FD-4D86-9CB7-A1FE0D640600}" type="pres">
      <dgm:prSet presAssocID="{7774B8DE-FBC6-41F6-B272-C8177EF9D3B8}" presName="accent_1" presStyleCnt="0"/>
      <dgm:spPr/>
    </dgm:pt>
    <dgm:pt modelId="{F8945CB7-A4BE-4A08-B555-6302E4337150}" type="pres">
      <dgm:prSet presAssocID="{7774B8DE-FBC6-41F6-B272-C8177EF9D3B8}" presName="accentRepeatNode" presStyleLbl="solidFgAcc1" presStyleIdx="0" presStyleCnt="5"/>
      <dgm:spPr/>
    </dgm:pt>
    <dgm:pt modelId="{1280F14F-8522-4D4D-BA08-96760697A758}" type="pres">
      <dgm:prSet presAssocID="{B4A8542B-FFB0-4F06-81E6-6AB4040518F8}" presName="text_2" presStyleLbl="node1" presStyleIdx="1" presStyleCnt="5">
        <dgm:presLayoutVars>
          <dgm:bulletEnabled val="1"/>
        </dgm:presLayoutVars>
      </dgm:prSet>
      <dgm:spPr/>
    </dgm:pt>
    <dgm:pt modelId="{7F307DBD-BD25-4238-BABB-341D454B4926}" type="pres">
      <dgm:prSet presAssocID="{B4A8542B-FFB0-4F06-81E6-6AB4040518F8}" presName="accent_2" presStyleCnt="0"/>
      <dgm:spPr/>
    </dgm:pt>
    <dgm:pt modelId="{EE23B6C9-4158-4D62-A2CA-1BB9D5AD4883}" type="pres">
      <dgm:prSet presAssocID="{B4A8542B-FFB0-4F06-81E6-6AB4040518F8}" presName="accentRepeatNode" presStyleLbl="solidFgAcc1" presStyleIdx="1" presStyleCnt="5"/>
      <dgm:spPr/>
    </dgm:pt>
    <dgm:pt modelId="{AA17551D-5FE4-476B-8587-4D049738D106}" type="pres">
      <dgm:prSet presAssocID="{496D9B36-0FB7-4430-A5D6-0C14AD4E8020}" presName="text_3" presStyleLbl="node1" presStyleIdx="2" presStyleCnt="5">
        <dgm:presLayoutVars>
          <dgm:bulletEnabled val="1"/>
        </dgm:presLayoutVars>
      </dgm:prSet>
      <dgm:spPr/>
    </dgm:pt>
    <dgm:pt modelId="{0B7C67F5-DDDA-499D-B09C-EB57A9FE5D7D}" type="pres">
      <dgm:prSet presAssocID="{496D9B36-0FB7-4430-A5D6-0C14AD4E8020}" presName="accent_3" presStyleCnt="0"/>
      <dgm:spPr/>
    </dgm:pt>
    <dgm:pt modelId="{AE9C96EF-A2D4-4317-9D25-F3234E795D1B}" type="pres">
      <dgm:prSet presAssocID="{496D9B36-0FB7-4430-A5D6-0C14AD4E8020}" presName="accentRepeatNode" presStyleLbl="solidFgAcc1" presStyleIdx="2" presStyleCnt="5"/>
      <dgm:spPr/>
    </dgm:pt>
    <dgm:pt modelId="{FD8A8289-49D1-48E9-A7B5-36AC4558AA0B}" type="pres">
      <dgm:prSet presAssocID="{207416CF-8A23-4033-81A1-9E6D88B77894}" presName="text_4" presStyleLbl="node1" presStyleIdx="3" presStyleCnt="5">
        <dgm:presLayoutVars>
          <dgm:bulletEnabled val="1"/>
        </dgm:presLayoutVars>
      </dgm:prSet>
      <dgm:spPr/>
    </dgm:pt>
    <dgm:pt modelId="{2F93397E-CB9D-4EA3-83C6-297FDCB2150B}" type="pres">
      <dgm:prSet presAssocID="{207416CF-8A23-4033-81A1-9E6D88B77894}" presName="accent_4" presStyleCnt="0"/>
      <dgm:spPr/>
    </dgm:pt>
    <dgm:pt modelId="{501BE52B-050E-428F-B0E5-06F12C1FAC86}" type="pres">
      <dgm:prSet presAssocID="{207416CF-8A23-4033-81A1-9E6D88B77894}" presName="accentRepeatNode" presStyleLbl="solidFgAcc1" presStyleIdx="3" presStyleCnt="5"/>
      <dgm:spPr/>
    </dgm:pt>
    <dgm:pt modelId="{EFE133E1-7773-4479-9255-6B3345F6457D}" type="pres">
      <dgm:prSet presAssocID="{F4B39F8A-CA81-4C09-983C-981F480FBC61}" presName="text_5" presStyleLbl="node1" presStyleIdx="4" presStyleCnt="5">
        <dgm:presLayoutVars>
          <dgm:bulletEnabled val="1"/>
        </dgm:presLayoutVars>
      </dgm:prSet>
      <dgm:spPr/>
    </dgm:pt>
    <dgm:pt modelId="{935D28BF-89D5-4BC2-AF79-67D2FC6A5EDF}" type="pres">
      <dgm:prSet presAssocID="{F4B39F8A-CA81-4C09-983C-981F480FBC61}" presName="accent_5" presStyleCnt="0"/>
      <dgm:spPr/>
    </dgm:pt>
    <dgm:pt modelId="{75780223-9F34-4357-A10B-55E0478ABA45}" type="pres">
      <dgm:prSet presAssocID="{F4B39F8A-CA81-4C09-983C-981F480FBC61}" presName="accentRepeatNode" presStyleLbl="solidFgAcc1" presStyleIdx="4" presStyleCnt="5"/>
      <dgm:spPr/>
    </dgm:pt>
  </dgm:ptLst>
  <dgm:cxnLst>
    <dgm:cxn modelId="{6AA4DD0D-FEAA-4F04-81B1-946C45AC61DE}" type="presOf" srcId="{7B836794-C9C0-4991-A59B-1C629CF63C2C}" destId="{EDE8CB6B-D04C-4052-AC57-825596CDFDEA}" srcOrd="0" destOrd="0" presId="urn:microsoft.com/office/officeart/2008/layout/VerticalCurvedList"/>
    <dgm:cxn modelId="{6280D021-68DD-49E5-B8FB-E1742994FB18}" srcId="{7B836794-C9C0-4991-A59B-1C629CF63C2C}" destId="{B4A8542B-FFB0-4F06-81E6-6AB4040518F8}" srcOrd="1" destOrd="0" parTransId="{DE4F049A-87FD-4C75-8CDD-595C9DE59B0A}" sibTransId="{F1718DC2-CC1D-4183-96C5-2FDA0B42C322}"/>
    <dgm:cxn modelId="{117E7031-30BA-468D-9DDC-7A372E604964}" type="presOf" srcId="{004E94AC-75BB-4CF9-AC11-C1BD06281180}" destId="{8B194523-F606-448D-A2DE-01DDDDB9AA76}" srcOrd="0" destOrd="0" presId="urn:microsoft.com/office/officeart/2008/layout/VerticalCurvedList"/>
    <dgm:cxn modelId="{29120547-9617-42D6-9C0C-B627BDF9984C}" srcId="{7B836794-C9C0-4991-A59B-1C629CF63C2C}" destId="{F4B39F8A-CA81-4C09-983C-981F480FBC61}" srcOrd="4" destOrd="0" parTransId="{0496E3F8-1F95-4A6C-AFA1-81D7BBD1DB09}" sibTransId="{5C8B03B6-F50F-4F2D-A94D-B10791E23C80}"/>
    <dgm:cxn modelId="{8BDF8D4A-EF03-482D-9CE8-93825F8C531E}" srcId="{7B836794-C9C0-4991-A59B-1C629CF63C2C}" destId="{207416CF-8A23-4033-81A1-9E6D88B77894}" srcOrd="3" destOrd="0" parTransId="{3B2A0941-4E75-4EC4-813E-256015F81B4C}" sibTransId="{40CA1B5E-28B7-404A-A981-44F0EFE3D04C}"/>
    <dgm:cxn modelId="{F6807883-3D40-4389-8010-EBBDC3B20E92}" type="presOf" srcId="{B4A8542B-FFB0-4F06-81E6-6AB4040518F8}" destId="{1280F14F-8522-4D4D-BA08-96760697A758}" srcOrd="0" destOrd="0" presId="urn:microsoft.com/office/officeart/2008/layout/VerticalCurvedList"/>
    <dgm:cxn modelId="{1FFBC187-7EA8-473C-9083-EEF9C20985D0}" srcId="{7B836794-C9C0-4991-A59B-1C629CF63C2C}" destId="{496D9B36-0FB7-4430-A5D6-0C14AD4E8020}" srcOrd="2" destOrd="0" parTransId="{5FABD000-60A6-4E09-AD67-31ED0BCF3A40}" sibTransId="{57AAE76D-828D-4C60-878C-33073F00BBDC}"/>
    <dgm:cxn modelId="{7BF4BDA3-5A60-4B10-A497-0D04C55A7070}" srcId="{7B836794-C9C0-4991-A59B-1C629CF63C2C}" destId="{7774B8DE-FBC6-41F6-B272-C8177EF9D3B8}" srcOrd="0" destOrd="0" parTransId="{BADAF694-66E1-4213-8C8A-0EEDC3EC05AE}" sibTransId="{004E94AC-75BB-4CF9-AC11-C1BD06281180}"/>
    <dgm:cxn modelId="{AB94A5B1-8987-4BB1-9C32-B0725099E1D2}" type="presOf" srcId="{F4B39F8A-CA81-4C09-983C-981F480FBC61}" destId="{EFE133E1-7773-4479-9255-6B3345F6457D}" srcOrd="0" destOrd="0" presId="urn:microsoft.com/office/officeart/2008/layout/VerticalCurvedList"/>
    <dgm:cxn modelId="{2AAA0FB4-4A1C-493B-B105-86EF1E4AFC2E}" type="presOf" srcId="{496D9B36-0FB7-4430-A5D6-0C14AD4E8020}" destId="{AA17551D-5FE4-476B-8587-4D049738D106}" srcOrd="0" destOrd="0" presId="urn:microsoft.com/office/officeart/2008/layout/VerticalCurvedList"/>
    <dgm:cxn modelId="{0B1FEDD3-C4CF-4985-9FB3-988660E1B452}" type="presOf" srcId="{207416CF-8A23-4033-81A1-9E6D88B77894}" destId="{FD8A8289-49D1-48E9-A7B5-36AC4558AA0B}" srcOrd="0" destOrd="0" presId="urn:microsoft.com/office/officeart/2008/layout/VerticalCurvedList"/>
    <dgm:cxn modelId="{79A7D0F6-0C6F-4F34-A0DF-49CE295B80C7}" type="presOf" srcId="{7774B8DE-FBC6-41F6-B272-C8177EF9D3B8}" destId="{186BBBEC-5482-4283-B04D-8D1F6E7C2891}" srcOrd="0" destOrd="0" presId="urn:microsoft.com/office/officeart/2008/layout/VerticalCurvedList"/>
    <dgm:cxn modelId="{1FED02D5-6AE0-4C3F-BFB8-68C02D987E04}" type="presParOf" srcId="{EDE8CB6B-D04C-4052-AC57-825596CDFDEA}" destId="{44379905-227A-418E-A857-98F454CBEECA}" srcOrd="0" destOrd="0" presId="urn:microsoft.com/office/officeart/2008/layout/VerticalCurvedList"/>
    <dgm:cxn modelId="{31F7F600-E5FF-4E75-B2A3-C31E127A3C43}" type="presParOf" srcId="{44379905-227A-418E-A857-98F454CBEECA}" destId="{59C52928-E535-4466-801F-4017C6D54FEB}" srcOrd="0" destOrd="0" presId="urn:microsoft.com/office/officeart/2008/layout/VerticalCurvedList"/>
    <dgm:cxn modelId="{01DEF6B5-B1C6-4182-BE35-A31E8B28AD00}" type="presParOf" srcId="{59C52928-E535-4466-801F-4017C6D54FEB}" destId="{74989141-A329-4CB1-A80A-62AE4CF6AB54}" srcOrd="0" destOrd="0" presId="urn:microsoft.com/office/officeart/2008/layout/VerticalCurvedList"/>
    <dgm:cxn modelId="{0C3CF5AD-68AF-44E0-AEFF-01D23C3D5E0D}" type="presParOf" srcId="{59C52928-E535-4466-801F-4017C6D54FEB}" destId="{8B194523-F606-448D-A2DE-01DDDDB9AA76}" srcOrd="1" destOrd="0" presId="urn:microsoft.com/office/officeart/2008/layout/VerticalCurvedList"/>
    <dgm:cxn modelId="{0991390C-CB93-4C76-B6EE-E0F0A478E188}" type="presParOf" srcId="{59C52928-E535-4466-801F-4017C6D54FEB}" destId="{BAF502FD-33FA-48CE-A3E7-39A091686EA4}" srcOrd="2" destOrd="0" presId="urn:microsoft.com/office/officeart/2008/layout/VerticalCurvedList"/>
    <dgm:cxn modelId="{51C67E09-71A8-4E83-89AA-BC010560769F}" type="presParOf" srcId="{59C52928-E535-4466-801F-4017C6D54FEB}" destId="{A06567E8-0A6F-42E9-8544-4AA395F53686}" srcOrd="3" destOrd="0" presId="urn:microsoft.com/office/officeart/2008/layout/VerticalCurvedList"/>
    <dgm:cxn modelId="{84C8E329-3E41-4B7D-95D4-3856E3B264DC}" type="presParOf" srcId="{44379905-227A-418E-A857-98F454CBEECA}" destId="{186BBBEC-5482-4283-B04D-8D1F6E7C2891}" srcOrd="1" destOrd="0" presId="urn:microsoft.com/office/officeart/2008/layout/VerticalCurvedList"/>
    <dgm:cxn modelId="{FA052592-71B1-4C47-AA26-6256044B2A01}" type="presParOf" srcId="{44379905-227A-418E-A857-98F454CBEECA}" destId="{68DAC7F4-80FD-4D86-9CB7-A1FE0D640600}" srcOrd="2" destOrd="0" presId="urn:microsoft.com/office/officeart/2008/layout/VerticalCurvedList"/>
    <dgm:cxn modelId="{23F0D5DE-2157-420C-9D3E-A425B944110D}" type="presParOf" srcId="{68DAC7F4-80FD-4D86-9CB7-A1FE0D640600}" destId="{F8945CB7-A4BE-4A08-B555-6302E4337150}" srcOrd="0" destOrd="0" presId="urn:microsoft.com/office/officeart/2008/layout/VerticalCurvedList"/>
    <dgm:cxn modelId="{0FDDB80A-ED48-43B4-9A2F-AAFEE2E02899}" type="presParOf" srcId="{44379905-227A-418E-A857-98F454CBEECA}" destId="{1280F14F-8522-4D4D-BA08-96760697A758}" srcOrd="3" destOrd="0" presId="urn:microsoft.com/office/officeart/2008/layout/VerticalCurvedList"/>
    <dgm:cxn modelId="{78B34256-A201-40B7-A58E-97C41BAF7204}" type="presParOf" srcId="{44379905-227A-418E-A857-98F454CBEECA}" destId="{7F307DBD-BD25-4238-BABB-341D454B4926}" srcOrd="4" destOrd="0" presId="urn:microsoft.com/office/officeart/2008/layout/VerticalCurvedList"/>
    <dgm:cxn modelId="{CFA2245C-E296-4BB7-9B64-9B4D288A40F6}" type="presParOf" srcId="{7F307DBD-BD25-4238-BABB-341D454B4926}" destId="{EE23B6C9-4158-4D62-A2CA-1BB9D5AD4883}" srcOrd="0" destOrd="0" presId="urn:microsoft.com/office/officeart/2008/layout/VerticalCurvedList"/>
    <dgm:cxn modelId="{F761F9D9-DB58-4F07-990B-BD947DAB801B}" type="presParOf" srcId="{44379905-227A-418E-A857-98F454CBEECA}" destId="{AA17551D-5FE4-476B-8587-4D049738D106}" srcOrd="5" destOrd="0" presId="urn:microsoft.com/office/officeart/2008/layout/VerticalCurvedList"/>
    <dgm:cxn modelId="{5AED268A-BFE8-4F4D-9567-AEC59F05834B}" type="presParOf" srcId="{44379905-227A-418E-A857-98F454CBEECA}" destId="{0B7C67F5-DDDA-499D-B09C-EB57A9FE5D7D}" srcOrd="6" destOrd="0" presId="urn:microsoft.com/office/officeart/2008/layout/VerticalCurvedList"/>
    <dgm:cxn modelId="{85391538-16FC-404E-A15C-A687AB5620F6}" type="presParOf" srcId="{0B7C67F5-DDDA-499D-B09C-EB57A9FE5D7D}" destId="{AE9C96EF-A2D4-4317-9D25-F3234E795D1B}" srcOrd="0" destOrd="0" presId="urn:microsoft.com/office/officeart/2008/layout/VerticalCurvedList"/>
    <dgm:cxn modelId="{D6438DE3-AFEF-4DB2-B2F3-C252535CA8E4}" type="presParOf" srcId="{44379905-227A-418E-A857-98F454CBEECA}" destId="{FD8A8289-49D1-48E9-A7B5-36AC4558AA0B}" srcOrd="7" destOrd="0" presId="urn:microsoft.com/office/officeart/2008/layout/VerticalCurvedList"/>
    <dgm:cxn modelId="{2E6F8025-D7CE-4922-B317-6736BCF53B55}" type="presParOf" srcId="{44379905-227A-418E-A857-98F454CBEECA}" destId="{2F93397E-CB9D-4EA3-83C6-297FDCB2150B}" srcOrd="8" destOrd="0" presId="urn:microsoft.com/office/officeart/2008/layout/VerticalCurvedList"/>
    <dgm:cxn modelId="{FED02EE7-30EE-4CE2-92DB-9ECA8F99A21B}" type="presParOf" srcId="{2F93397E-CB9D-4EA3-83C6-297FDCB2150B}" destId="{501BE52B-050E-428F-B0E5-06F12C1FAC86}" srcOrd="0" destOrd="0" presId="urn:microsoft.com/office/officeart/2008/layout/VerticalCurvedList"/>
    <dgm:cxn modelId="{9E3033FF-EBA0-4352-9883-843C65F8ED8F}" type="presParOf" srcId="{44379905-227A-418E-A857-98F454CBEECA}" destId="{EFE133E1-7773-4479-9255-6B3345F6457D}" srcOrd="9" destOrd="0" presId="urn:microsoft.com/office/officeart/2008/layout/VerticalCurvedList"/>
    <dgm:cxn modelId="{DDDA2E25-2200-4CE3-A0A2-E2E7EAF60267}" type="presParOf" srcId="{44379905-227A-418E-A857-98F454CBEECA}" destId="{935D28BF-89D5-4BC2-AF79-67D2FC6A5EDF}" srcOrd="10" destOrd="0" presId="urn:microsoft.com/office/officeart/2008/layout/VerticalCurvedList"/>
    <dgm:cxn modelId="{B2FCC8FA-D72A-4E8D-AE99-840C55F374F2}" type="presParOf" srcId="{935D28BF-89D5-4BC2-AF79-67D2FC6A5EDF}" destId="{75780223-9F34-4357-A10B-55E0478ABA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94523-F606-448D-A2DE-01DDDDB9AA76}">
      <dsp:nvSpPr>
        <dsp:cNvPr id="0" name=""/>
        <dsp:cNvSpPr/>
      </dsp:nvSpPr>
      <dsp:spPr>
        <a:xfrm>
          <a:off x="-5281657" y="-435318"/>
          <a:ext cx="6289304" cy="6289304"/>
        </a:xfrm>
        <a:prstGeom prst="blockArc">
          <a:avLst>
            <a:gd name="adj1" fmla="val 18900000"/>
            <a:gd name="adj2" fmla="val 2700000"/>
            <a:gd name="adj3" fmla="val 34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6BBBEC-5482-4283-B04D-8D1F6E7C2891}">
      <dsp:nvSpPr>
        <dsp:cNvPr id="0" name=""/>
        <dsp:cNvSpPr/>
      </dsp:nvSpPr>
      <dsp:spPr>
        <a:xfrm>
          <a:off x="375741" y="619581"/>
          <a:ext cx="3296681" cy="491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379" tIns="48260" rIns="48260" bIns="4826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소개 및 개발배경</a:t>
          </a:r>
          <a:endParaRPr lang="ko-KR" altLang="en-US" sz="1900" kern="1200" dirty="0"/>
        </a:p>
      </dsp:txBody>
      <dsp:txXfrm>
        <a:off x="375741" y="619581"/>
        <a:ext cx="3296681" cy="491816"/>
      </dsp:txXfrm>
    </dsp:sp>
    <dsp:sp modelId="{F8945CB7-A4BE-4A08-B555-6302E4337150}">
      <dsp:nvSpPr>
        <dsp:cNvPr id="0" name=""/>
        <dsp:cNvSpPr/>
      </dsp:nvSpPr>
      <dsp:spPr>
        <a:xfrm>
          <a:off x="68356" y="558104"/>
          <a:ext cx="614770" cy="614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193C3-9F2D-4D0F-9823-EB96E47B28D5}">
      <dsp:nvSpPr>
        <dsp:cNvPr id="0" name=""/>
        <dsp:cNvSpPr/>
      </dsp:nvSpPr>
      <dsp:spPr>
        <a:xfrm>
          <a:off x="780293" y="1357212"/>
          <a:ext cx="2892129" cy="491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379" tIns="48260" rIns="48260" bIns="4826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기대효과</a:t>
          </a:r>
          <a:endParaRPr lang="ko-KR" altLang="en-US" sz="1900" kern="1200" dirty="0"/>
        </a:p>
      </dsp:txBody>
      <dsp:txXfrm>
        <a:off x="780293" y="1357212"/>
        <a:ext cx="2892129" cy="491816"/>
      </dsp:txXfrm>
    </dsp:sp>
    <dsp:sp modelId="{AE9C96EF-A2D4-4317-9D25-F3234E795D1B}">
      <dsp:nvSpPr>
        <dsp:cNvPr id="0" name=""/>
        <dsp:cNvSpPr/>
      </dsp:nvSpPr>
      <dsp:spPr>
        <a:xfrm>
          <a:off x="472908" y="1295735"/>
          <a:ext cx="614770" cy="614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42F3F-DF80-4898-A618-F4991AE2E155}">
      <dsp:nvSpPr>
        <dsp:cNvPr id="0" name=""/>
        <dsp:cNvSpPr/>
      </dsp:nvSpPr>
      <dsp:spPr>
        <a:xfrm>
          <a:off x="965285" y="2094843"/>
          <a:ext cx="2707137" cy="491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379" tIns="48260" rIns="48260" bIns="4826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기존 기술 분석</a:t>
          </a:r>
          <a:endParaRPr lang="ko-KR" altLang="en-US" sz="1900" kern="1200" dirty="0"/>
        </a:p>
      </dsp:txBody>
      <dsp:txXfrm>
        <a:off x="965285" y="2094843"/>
        <a:ext cx="2707137" cy="491816"/>
      </dsp:txXfrm>
    </dsp:sp>
    <dsp:sp modelId="{501BE52B-050E-428F-B0E5-06F12C1FAC86}">
      <dsp:nvSpPr>
        <dsp:cNvPr id="0" name=""/>
        <dsp:cNvSpPr/>
      </dsp:nvSpPr>
      <dsp:spPr>
        <a:xfrm>
          <a:off x="657900" y="2033366"/>
          <a:ext cx="614770" cy="614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31478-FACD-4EDD-A4A1-E5A96B373EE0}">
      <dsp:nvSpPr>
        <dsp:cNvPr id="0" name=""/>
        <dsp:cNvSpPr/>
      </dsp:nvSpPr>
      <dsp:spPr>
        <a:xfrm>
          <a:off x="965285" y="2832007"/>
          <a:ext cx="2707137" cy="491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379" tIns="48260" rIns="48260" bIns="4826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개발환경</a:t>
          </a:r>
          <a:endParaRPr lang="ko-KR" altLang="en-US" sz="1900" kern="1200" dirty="0"/>
        </a:p>
      </dsp:txBody>
      <dsp:txXfrm>
        <a:off x="965285" y="2832007"/>
        <a:ext cx="2707137" cy="491816"/>
      </dsp:txXfrm>
    </dsp:sp>
    <dsp:sp modelId="{CF46BBEF-07A4-4ACD-A0E6-99DEDFDFF541}">
      <dsp:nvSpPr>
        <dsp:cNvPr id="0" name=""/>
        <dsp:cNvSpPr/>
      </dsp:nvSpPr>
      <dsp:spPr>
        <a:xfrm>
          <a:off x="657900" y="2770530"/>
          <a:ext cx="614770" cy="614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AE2BA-9E72-41C7-B8A1-5DB041A5032B}">
      <dsp:nvSpPr>
        <dsp:cNvPr id="0" name=""/>
        <dsp:cNvSpPr/>
      </dsp:nvSpPr>
      <dsp:spPr>
        <a:xfrm>
          <a:off x="780293" y="3569638"/>
          <a:ext cx="2892129" cy="491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379" tIns="48260" rIns="48260" bIns="4826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관계 설명</a:t>
          </a:r>
          <a:endParaRPr lang="ko-KR" altLang="en-US" sz="1900" kern="1200" dirty="0"/>
        </a:p>
      </dsp:txBody>
      <dsp:txXfrm>
        <a:off x="780293" y="3569638"/>
        <a:ext cx="2892129" cy="491816"/>
      </dsp:txXfrm>
    </dsp:sp>
    <dsp:sp modelId="{75780223-9F34-4357-A10B-55E0478ABA45}">
      <dsp:nvSpPr>
        <dsp:cNvPr id="0" name=""/>
        <dsp:cNvSpPr/>
      </dsp:nvSpPr>
      <dsp:spPr>
        <a:xfrm>
          <a:off x="472908" y="3508161"/>
          <a:ext cx="614770" cy="614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24812-2C01-4BCD-BDF0-976DFD94582B}">
      <dsp:nvSpPr>
        <dsp:cNvPr id="0" name=""/>
        <dsp:cNvSpPr/>
      </dsp:nvSpPr>
      <dsp:spPr>
        <a:xfrm>
          <a:off x="375741" y="4307268"/>
          <a:ext cx="3296681" cy="491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379" tIns="48260" rIns="48260" bIns="4826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요구사항</a:t>
          </a:r>
        </a:p>
      </dsp:txBody>
      <dsp:txXfrm>
        <a:off x="375741" y="4307268"/>
        <a:ext cx="3296681" cy="491816"/>
      </dsp:txXfrm>
    </dsp:sp>
    <dsp:sp modelId="{E5AA0CE0-183C-4B9C-B6AB-644D0DB04789}">
      <dsp:nvSpPr>
        <dsp:cNvPr id="0" name=""/>
        <dsp:cNvSpPr/>
      </dsp:nvSpPr>
      <dsp:spPr>
        <a:xfrm>
          <a:off x="68356" y="4245791"/>
          <a:ext cx="614770" cy="614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94523-F606-448D-A2DE-01DDDDB9AA76}">
      <dsp:nvSpPr>
        <dsp:cNvPr id="0" name=""/>
        <dsp:cNvSpPr/>
      </dsp:nvSpPr>
      <dsp:spPr>
        <a:xfrm>
          <a:off x="-5281657" y="-435318"/>
          <a:ext cx="6289304" cy="6289304"/>
        </a:xfrm>
        <a:prstGeom prst="blockArc">
          <a:avLst>
            <a:gd name="adj1" fmla="val 18900000"/>
            <a:gd name="adj2" fmla="val 2700000"/>
            <a:gd name="adj3" fmla="val 34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6BBBEC-5482-4283-B04D-8D1F6E7C2891}">
      <dsp:nvSpPr>
        <dsp:cNvPr id="0" name=""/>
        <dsp:cNvSpPr/>
      </dsp:nvSpPr>
      <dsp:spPr>
        <a:xfrm>
          <a:off x="440675" y="665456"/>
          <a:ext cx="3231748" cy="584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649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ko-KR" altLang="en-US" sz="2200" kern="1200" dirty="0"/>
            <a:t>설계 및 개발</a:t>
          </a:r>
          <a:endParaRPr lang="en-US" altLang="ko-KR" sz="2200" kern="1200" dirty="0"/>
        </a:p>
      </dsp:txBody>
      <dsp:txXfrm>
        <a:off x="440675" y="665456"/>
        <a:ext cx="3231748" cy="584125"/>
      </dsp:txXfrm>
    </dsp:sp>
    <dsp:sp modelId="{F8945CB7-A4BE-4A08-B555-6302E4337150}">
      <dsp:nvSpPr>
        <dsp:cNvPr id="0" name=""/>
        <dsp:cNvSpPr/>
      </dsp:nvSpPr>
      <dsp:spPr>
        <a:xfrm>
          <a:off x="75597" y="592440"/>
          <a:ext cx="730156" cy="7301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0F14F-8522-4D4D-BA08-96760697A758}">
      <dsp:nvSpPr>
        <dsp:cNvPr id="0" name=""/>
        <dsp:cNvSpPr/>
      </dsp:nvSpPr>
      <dsp:spPr>
        <a:xfrm>
          <a:off x="859242" y="1541363"/>
          <a:ext cx="2813181" cy="584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649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ko-KR" altLang="en-US" sz="2200" kern="1200" dirty="0"/>
            <a:t>변경 및 수정 사항</a:t>
          </a:r>
        </a:p>
      </dsp:txBody>
      <dsp:txXfrm>
        <a:off x="859242" y="1541363"/>
        <a:ext cx="2813181" cy="584125"/>
      </dsp:txXfrm>
    </dsp:sp>
    <dsp:sp modelId="{EE23B6C9-4158-4D62-A2CA-1BB9D5AD4883}">
      <dsp:nvSpPr>
        <dsp:cNvPr id="0" name=""/>
        <dsp:cNvSpPr/>
      </dsp:nvSpPr>
      <dsp:spPr>
        <a:xfrm>
          <a:off x="494164" y="1468347"/>
          <a:ext cx="730156" cy="7301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7551D-5FE4-476B-8587-4D049738D106}">
      <dsp:nvSpPr>
        <dsp:cNvPr id="0" name=""/>
        <dsp:cNvSpPr/>
      </dsp:nvSpPr>
      <dsp:spPr>
        <a:xfrm>
          <a:off x="987708" y="2417270"/>
          <a:ext cx="2684714" cy="584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649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웹</a:t>
          </a:r>
        </a:p>
      </dsp:txBody>
      <dsp:txXfrm>
        <a:off x="987708" y="2417270"/>
        <a:ext cx="2684714" cy="584125"/>
      </dsp:txXfrm>
    </dsp:sp>
    <dsp:sp modelId="{AE9C96EF-A2D4-4317-9D25-F3234E795D1B}">
      <dsp:nvSpPr>
        <dsp:cNvPr id="0" name=""/>
        <dsp:cNvSpPr/>
      </dsp:nvSpPr>
      <dsp:spPr>
        <a:xfrm>
          <a:off x="622630" y="2344255"/>
          <a:ext cx="730156" cy="7301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A8289-49D1-48E9-A7B5-36AC4558AA0B}">
      <dsp:nvSpPr>
        <dsp:cNvPr id="0" name=""/>
        <dsp:cNvSpPr/>
      </dsp:nvSpPr>
      <dsp:spPr>
        <a:xfrm>
          <a:off x="859242" y="3293178"/>
          <a:ext cx="2813181" cy="584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649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어플</a:t>
          </a:r>
        </a:p>
      </dsp:txBody>
      <dsp:txXfrm>
        <a:off x="859242" y="3293178"/>
        <a:ext cx="2813181" cy="584125"/>
      </dsp:txXfrm>
    </dsp:sp>
    <dsp:sp modelId="{501BE52B-050E-428F-B0E5-06F12C1FAC86}">
      <dsp:nvSpPr>
        <dsp:cNvPr id="0" name=""/>
        <dsp:cNvSpPr/>
      </dsp:nvSpPr>
      <dsp:spPr>
        <a:xfrm>
          <a:off x="494164" y="3220162"/>
          <a:ext cx="730156" cy="7301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133E1-7773-4479-9255-6B3345F6457D}">
      <dsp:nvSpPr>
        <dsp:cNvPr id="0" name=""/>
        <dsp:cNvSpPr/>
      </dsp:nvSpPr>
      <dsp:spPr>
        <a:xfrm>
          <a:off x="440675" y="4169085"/>
          <a:ext cx="3231748" cy="584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649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한계</a:t>
          </a:r>
        </a:p>
      </dsp:txBody>
      <dsp:txXfrm>
        <a:off x="440675" y="4169085"/>
        <a:ext cx="3231748" cy="584125"/>
      </dsp:txXfrm>
    </dsp:sp>
    <dsp:sp modelId="{75780223-9F34-4357-A10B-55E0478ABA45}">
      <dsp:nvSpPr>
        <dsp:cNvPr id="0" name=""/>
        <dsp:cNvSpPr/>
      </dsp:nvSpPr>
      <dsp:spPr>
        <a:xfrm>
          <a:off x="75597" y="4096070"/>
          <a:ext cx="730156" cy="7301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B5BD2-0416-4C87-A0A0-57ACC77159FE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DEE5C-00DA-449F-8D39-560B40616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DEE5C-00DA-449F-8D39-560B4061661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DEE5C-00DA-449F-8D39-560B4061661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864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DEE5C-00DA-449F-8D39-560B4061661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64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3133D-58EF-43A6-8F08-43B344FCB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7E9C-B77D-45DE-AC13-6C1CB851C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0C6A2-6304-4E1C-A548-0A2003A1E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64760-08E5-4153-B02A-AD6E312D6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A836EA-1654-4816-A15E-6DC17CB2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8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BE4A0-3075-498B-8EE6-F34BABC9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3ECBB6-54FC-49AA-8C7C-6EBB8C1A9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B729C-4C0F-46AF-995F-97F2CC60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D5459-4E48-44F7-B523-8E8C618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A0708-2C91-4DA1-94BA-56695BC6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71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903EB5-33BB-4CCA-ADAA-67B3D486E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103754-3BD7-45A4-9D94-E1831222D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EC447-D9F6-4213-8D23-ECDAF160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9F50D-ECFE-4EA3-9AB6-C6A8477F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660B87-90BC-4E88-8C8A-5C90A670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63210-22DB-4477-947D-D43197A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3080B-699B-49C2-8999-62F6C10F9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97070-6FF4-4E20-ACBD-5FDEA987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B4DEB-DE48-4AD1-9745-9DA4326CF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4B8A85-4150-44CB-A9B3-52297796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85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745B-F428-4E48-BE84-29E54648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8773B1-A36A-4836-A57D-C7AB7DEA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F62C08-BE15-4E83-8239-7A08D14D8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3FDD1-6B90-4F4F-AA2E-45DB7DE3D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7C22F0-096F-445D-B7C0-4C68456D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44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8645E-4B18-4498-8056-03F11840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6A9C6-C128-46CD-AC2D-99AF5CC32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EAF2D1-9A82-4F96-89E1-887340CF4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138E74-0AFB-4F58-B4C6-474B3BF8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7417D2-9DF5-4149-AAFC-34BF2D3E4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3E89B9-BA47-45CC-9D38-8E6C3A97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8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D178D-6652-4E5A-8653-8EBE461F0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D29D22-660C-4DD4-AD51-D82D15672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A7BBDB-3ABB-493D-B9C6-1EA0F2F49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CA2DF1-100B-4F03-BD51-3A6266A30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E51C02-5911-49E8-B5A4-3AE89CC7E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46D0E-ACBF-4141-8612-51AEF525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5C2CB4-A3BF-4565-A7EA-F351F034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E0D8BC-7236-4825-9A07-902C76E8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50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E879A-3675-4668-BD6B-BD89BA40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8B9CEF-91CB-4F68-AFD3-05AF6667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100C24-60FD-4099-BE46-A2342D9B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333EAD-639E-4465-AE6F-A8416488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07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9ECCB2-C66F-49C1-88B1-FF5EBBA4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CA3E7C-01CE-4847-A90B-83C69DC7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D0108-35C2-46C1-8FCD-4AF657BC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69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CD0BD-28D7-448C-A6EC-2CF1520B9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E45DA-1459-4A8E-B0E5-C2A963E7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9E7399-7981-4CC3-A780-299565618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F24C9E-2461-40EC-A0AA-3BD48326F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9906BE-D795-4BD5-9197-1D95A6068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DFD430-7040-4BF5-8B78-3D0E3516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2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F8AF3-6F65-4E9D-AF37-AED59CC9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FDD3B9-3938-4083-8B00-D749696DE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FC48B-55FD-4CDC-A326-B8A631778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C91BEC-C5DD-44B3-94A3-4EACC7AAD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BDEBE-255A-49C8-B606-D7562D47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A4C75B-D8F9-4F35-B51A-FA4A0B8E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0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CAC68B-C13D-4224-879A-1777A13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1D4F9-9874-4288-BD1F-634E6B646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E2AF13-3CDE-4C67-9CD0-F623A070F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B8828-1143-4CAF-88C7-BBF8D9DFB929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0C64D1-09F6-49E8-86DF-36890321F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CBC60-76D9-461D-97EF-A29C9C144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CAEF2-D20D-4C1A-84C5-E3B825AE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BDFB3-085C-43CB-B082-AE0044D64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8800" dirty="0">
                <a:solidFill>
                  <a:schemeClr val="bg1"/>
                </a:solidFill>
              </a:rPr>
              <a:t>케어 </a:t>
            </a:r>
            <a:r>
              <a:rPr lang="ko-KR" altLang="en-US" sz="8800" dirty="0" err="1">
                <a:solidFill>
                  <a:schemeClr val="bg1"/>
                </a:solidFill>
              </a:rPr>
              <a:t>펫키지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ADD81-B1F8-49E5-A667-3C8A02624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476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OPEN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48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요구사항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107F41-ABFB-0B6F-2B75-32F0344A0839}"/>
              </a:ext>
            </a:extLst>
          </p:cNvPr>
          <p:cNvSpPr/>
          <p:nvPr/>
        </p:nvSpPr>
        <p:spPr>
          <a:xfrm>
            <a:off x="8610600" y="1953127"/>
            <a:ext cx="1478280" cy="29580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42D799-2B5B-40BB-50F7-00585FB4491D}"/>
              </a:ext>
            </a:extLst>
          </p:cNvPr>
          <p:cNvSpPr/>
          <p:nvPr/>
        </p:nvSpPr>
        <p:spPr>
          <a:xfrm>
            <a:off x="10088880" y="2227006"/>
            <a:ext cx="1051560" cy="3170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4FC631-3A53-287F-3D28-1CE5880DC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" y="1875369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기능적 요구사항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* </a:t>
            </a:r>
            <a:r>
              <a:rPr lang="ko-KR" altLang="ko-Kore-KR" dirty="0"/>
              <a:t>계정</a:t>
            </a:r>
            <a:r>
              <a:rPr lang="en-US" altLang="ko-Kore-KR" dirty="0"/>
              <a:t> 	-&gt; </a:t>
            </a:r>
            <a:r>
              <a:rPr lang="ko-KR" altLang="ko-Kore-KR" dirty="0"/>
              <a:t>회원가입을 할 수 있다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r>
              <a:rPr lang="en-US" altLang="ko-Kore-KR" dirty="0"/>
              <a:t>		-&gt; </a:t>
            </a:r>
            <a:r>
              <a:rPr lang="ko-KR" altLang="ko-Kore-KR" dirty="0"/>
              <a:t>계정정보를 이용해서 로그인 할 수 있다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ore-KR" dirty="0"/>
              <a:t>* </a:t>
            </a:r>
            <a:r>
              <a:rPr lang="ko-KR" altLang="ko-Kore-KR" dirty="0"/>
              <a:t>예약  </a:t>
            </a:r>
            <a:r>
              <a:rPr lang="en-US" altLang="ko-KR" dirty="0"/>
              <a:t>	</a:t>
            </a:r>
            <a:r>
              <a:rPr lang="en-US" altLang="ko-Kore-KR" dirty="0"/>
              <a:t>-&gt; </a:t>
            </a:r>
            <a:r>
              <a:rPr lang="ko-KR" altLang="ko-Kore-KR" dirty="0"/>
              <a:t>날짜와 시간</a:t>
            </a:r>
            <a:r>
              <a:rPr lang="en-US" altLang="ko-Kore-KR" dirty="0"/>
              <a:t>, </a:t>
            </a:r>
            <a:r>
              <a:rPr lang="ko-KR" altLang="ko-Kore-KR" dirty="0"/>
              <a:t>방문 목적을 작성하고 예약할 수 있다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r>
              <a:rPr lang="en-US" altLang="ko-Kore-KR" dirty="0"/>
              <a:t>		-&gt; </a:t>
            </a:r>
            <a:r>
              <a:rPr lang="ko-KR" altLang="ko-Kore-KR" dirty="0"/>
              <a:t>예약내용을 조회할 수 있다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ore-KR" dirty="0"/>
              <a:t>* </a:t>
            </a:r>
            <a:r>
              <a:rPr lang="ko-KR" altLang="ko-Kore-KR" dirty="0"/>
              <a:t>케어</a:t>
            </a:r>
            <a:r>
              <a:rPr lang="en-US" altLang="ko-Kore-KR" dirty="0"/>
              <a:t> 	-&gt; </a:t>
            </a:r>
            <a:r>
              <a:rPr lang="ko-KR" altLang="ko-Kore-KR" dirty="0"/>
              <a:t>발신 </a:t>
            </a:r>
            <a:r>
              <a:rPr lang="en-US" altLang="ko-Kore-KR" dirty="0"/>
              <a:t>-&gt; </a:t>
            </a:r>
            <a:r>
              <a:rPr lang="ko-KR" altLang="ko-Kore-KR" dirty="0"/>
              <a:t>병원이 진료 후 진</a:t>
            </a:r>
            <a:r>
              <a:rPr lang="ko-KR" altLang="en-US" dirty="0"/>
              <a:t>료</a:t>
            </a:r>
            <a:r>
              <a:rPr lang="ko-KR" altLang="ko-Kore-KR" dirty="0"/>
              <a:t> 기록을 작성한다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r>
              <a:rPr lang="en-US" altLang="ko-Kore-KR" dirty="0"/>
              <a:t>		-&gt; </a:t>
            </a:r>
            <a:r>
              <a:rPr lang="ko-KR" altLang="ko-Kore-KR" dirty="0"/>
              <a:t>수신</a:t>
            </a:r>
            <a:r>
              <a:rPr lang="ko-KR" altLang="en-US" dirty="0"/>
              <a:t> </a:t>
            </a:r>
            <a:r>
              <a:rPr lang="en-US" altLang="ko-Kore-KR" dirty="0"/>
              <a:t>-&gt; </a:t>
            </a:r>
            <a:r>
              <a:rPr lang="ko-KR" altLang="ko-Kore-KR" dirty="0"/>
              <a:t>사용자는 병원이 작성한 진료 기록을 </a:t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ko-KR" altLang="ko-Kore-KR" dirty="0"/>
              <a:t>확인할 수 있다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78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75" y="486706"/>
            <a:ext cx="7474172" cy="990221"/>
          </a:xfrm>
        </p:spPr>
        <p:txBody>
          <a:bodyPr>
            <a:normAutofit/>
          </a:bodyPr>
          <a:lstStyle/>
          <a:p>
            <a:pPr lvl="0" latinLnBrk="1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ko-KR" altLang="en-US" sz="4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전제조건</a:t>
            </a:r>
            <a:endParaRPr lang="ko-KR" altLang="ko-KR" sz="4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D3287B-F601-E601-4829-38D3EBF80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75" y="1847039"/>
            <a:ext cx="10047387" cy="4366569"/>
          </a:xfrm>
        </p:spPr>
        <p:txBody>
          <a:bodyPr anchor="ctr">
            <a:norm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법률상 발생하는 문제 배제</a:t>
            </a: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진료기록 제공에 관해 발생하는 법률상 문제를 배제한다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병원의 협조</a:t>
            </a: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미리 협조 된 다수의 병원이 있다고 가정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병원이 폐업하는 경우는 배제한다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사용자의 관한 전제</a:t>
            </a: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본인의 이메일을 잊는 상황을 배제한다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D23B6-2D9F-BEA6-1B4F-771869D530E1}"/>
              </a:ext>
            </a:extLst>
          </p:cNvPr>
          <p:cNvSpPr txBox="1"/>
          <p:nvPr/>
        </p:nvSpPr>
        <p:spPr>
          <a:xfrm>
            <a:off x="2744373" y="644392"/>
            <a:ext cx="7098323" cy="957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indent="-1143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 서비스는 특정 클라이언트로부터 의뢰를 받아 제작하는 것이 아니며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공익을 목적으로 제작하는 서비스이다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그렇기에 아래 각호에 해당하는 전제조건을 두고 개발한다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81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변경 및 수정사항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D3287B-F601-E601-4829-38D3EBF80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86" y="1953127"/>
            <a:ext cx="8600354" cy="4211404"/>
          </a:xfrm>
        </p:spPr>
        <p:txBody>
          <a:bodyPr anchor="ctr">
            <a:normAutofit/>
          </a:bodyPr>
          <a:lstStyle/>
          <a:p>
            <a:r>
              <a:rPr lang="ko-KR" altLang="en-US" sz="2400" dirty="0"/>
              <a:t>기존 어플은 아래의 기능을 서비스함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병원검색</a:t>
            </a:r>
            <a:r>
              <a:rPr lang="en-US" altLang="ko-KR" sz="2400" dirty="0"/>
              <a:t>, </a:t>
            </a:r>
            <a:r>
              <a:rPr lang="ko-KR" altLang="en-US" sz="2400" dirty="0"/>
              <a:t>예약</a:t>
            </a:r>
            <a:r>
              <a:rPr lang="en-US" altLang="ko-KR" sz="2400" dirty="0"/>
              <a:t>, </a:t>
            </a:r>
            <a:r>
              <a:rPr lang="ko-KR" altLang="en-US" sz="2400" dirty="0"/>
              <a:t>케어</a:t>
            </a:r>
            <a:r>
              <a:rPr lang="en-US" altLang="ko-KR" sz="2400" dirty="0"/>
              <a:t>, </a:t>
            </a:r>
            <a:r>
              <a:rPr lang="ko-KR" altLang="en-US" sz="2400" dirty="0"/>
              <a:t>건강 수첩</a:t>
            </a:r>
            <a:r>
              <a:rPr lang="en-US" altLang="ko-KR" sz="2400" dirty="0"/>
              <a:t>, </a:t>
            </a:r>
            <a:r>
              <a:rPr lang="ko-KR" altLang="en-US" sz="2400" dirty="0"/>
              <a:t>커뮤니케이션</a:t>
            </a:r>
          </a:p>
          <a:p>
            <a:endParaRPr lang="en-US" altLang="ko-KR" sz="2400" dirty="0"/>
          </a:p>
          <a:p>
            <a:r>
              <a:rPr lang="ko-KR" altLang="en-US" sz="2400" dirty="0"/>
              <a:t>어플 서비스 축소 </a:t>
            </a:r>
            <a:r>
              <a:rPr lang="en-US" altLang="ko-KR" sz="2400" dirty="0"/>
              <a:t>-&gt; </a:t>
            </a:r>
            <a:r>
              <a:rPr lang="ko-KR" altLang="en-US" sz="2000" dirty="0"/>
              <a:t>로그인</a:t>
            </a:r>
            <a:r>
              <a:rPr lang="en-US" altLang="ko-KR" sz="2000" dirty="0"/>
              <a:t>, </a:t>
            </a:r>
            <a:r>
              <a:rPr lang="ko-KR" altLang="en-US" sz="2000" dirty="0"/>
              <a:t>회원가입</a:t>
            </a:r>
            <a:r>
              <a:rPr lang="en-US" altLang="ko-KR" sz="2000" dirty="0"/>
              <a:t>, </a:t>
            </a:r>
            <a:r>
              <a:rPr lang="ko-KR" altLang="en-US" sz="2000" dirty="0"/>
              <a:t>병원 검색</a:t>
            </a:r>
            <a:r>
              <a:rPr lang="en-US" altLang="ko-KR" sz="2000" dirty="0"/>
              <a:t>, </a:t>
            </a:r>
            <a:r>
              <a:rPr lang="ko-KR" altLang="en-US" sz="2000" dirty="0"/>
              <a:t>예약</a:t>
            </a:r>
            <a:r>
              <a:rPr lang="en-US" altLang="ko-KR" sz="2000" dirty="0"/>
              <a:t>,</a:t>
            </a:r>
            <a:r>
              <a:rPr lang="ko-KR" altLang="en-US" sz="2000" dirty="0"/>
              <a:t> 예약 확인</a:t>
            </a:r>
            <a:endParaRPr lang="en-US" altLang="ko-KR" sz="2000" dirty="0"/>
          </a:p>
          <a:p>
            <a:endParaRPr lang="en-US" altLang="ko-KR" sz="2400" dirty="0"/>
          </a:p>
          <a:p>
            <a:r>
              <a:rPr lang="ko-KR" altLang="en-US" sz="2400" dirty="0"/>
              <a:t>웹 서비스 확대 </a:t>
            </a:r>
            <a:r>
              <a:rPr lang="en-US" altLang="ko-KR" sz="2400" dirty="0"/>
              <a:t>-&gt;</a:t>
            </a:r>
            <a:r>
              <a:rPr lang="ko-KR" altLang="en-US" sz="2400" dirty="0"/>
              <a:t> 반려인의 케어</a:t>
            </a:r>
            <a:r>
              <a:rPr lang="en-US" altLang="ko-KR" sz="2400" dirty="0"/>
              <a:t>, </a:t>
            </a:r>
            <a:r>
              <a:rPr lang="ko-KR" altLang="en-US" sz="2400" dirty="0"/>
              <a:t>커뮤니케이션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		+ </a:t>
            </a:r>
            <a:r>
              <a:rPr lang="ko-KR" altLang="en-US" sz="2400" dirty="0"/>
              <a:t>기존 병원 서비스 </a:t>
            </a:r>
            <a:r>
              <a:rPr lang="en-US" altLang="ko-KR" sz="2400" dirty="0"/>
              <a:t>(</a:t>
            </a:r>
            <a:r>
              <a:rPr lang="ko-KR" altLang="en-US" sz="2400" dirty="0"/>
              <a:t>건강 수첩은 축소</a:t>
            </a:r>
            <a:r>
              <a:rPr lang="en-US" altLang="ko-KR" sz="2400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7949045" y="1475508"/>
            <a:ext cx="3789988" cy="3783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77824"/>
            <a:ext cx="5294376" cy="2395463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5400" dirty="0"/>
              <a:t>웹 서비스 개발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8C7A704-7822-409B-A825-027362B38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706" y="3367470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dirty="0"/>
              <a:t>박재현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홍건호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518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081D38-2B78-7134-0AC4-FBB8B6253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F492AE-F4B8-49ED-C6FA-6E4EED6EF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34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7C65A1-9783-A6A6-DFEB-3FF7FBED2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4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06BB57B-8D08-B953-A0C2-A758A0793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3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E5ADBA-54AB-F3FA-ED2A-FB3B00B85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C7C1AA-D67E-B22E-823E-A57685486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4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8EE88-F335-44C2-9BDC-FA0A2801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68" y="141726"/>
            <a:ext cx="747417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3EBFD-CB2A-4149-BBE8-A47C35A02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63763D41-8948-89B3-D9CF-6EC1C94613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5033059"/>
              </p:ext>
            </p:extLst>
          </p:nvPr>
        </p:nvGraphicFramePr>
        <p:xfrm>
          <a:off x="561418" y="1096738"/>
          <a:ext cx="373720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8A511807-96B9-DD0F-59B3-FC036C9CE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933994"/>
              </p:ext>
            </p:extLst>
          </p:nvPr>
        </p:nvGraphicFramePr>
        <p:xfrm>
          <a:off x="4737860" y="1096738"/>
          <a:ext cx="373720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99086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93575B-66F3-C581-BC9D-721C72D9A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09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BD2F1-7498-659F-31C8-FBCBEB15B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62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BF4364-53DF-2FEF-F9CE-876FDA36F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1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10BD64A-4409-AE06-A60A-00C8D921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62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0588D1-08E1-F3D6-4B23-38647E6FB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7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016479-BF86-CFE8-CF40-F0BED8F7F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35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449148-5382-7384-50A5-60860B989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3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78A4AC8-A675-762B-20CD-15D167F6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0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565992-0528-0F99-03A9-C048074A9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02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A334C4-B43E-8A69-D8DE-E22957C3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5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소개 및 개발 배경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D7B5D1-07B5-77B3-8676-82EA3E05F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ore-KR" dirty="0"/>
              <a:t>반려동물을 키우는 가구는 약 </a:t>
            </a:r>
            <a:r>
              <a:rPr lang="en-US" altLang="ko-Kore-KR" dirty="0"/>
              <a:t>312</a:t>
            </a:r>
            <a:r>
              <a:rPr lang="ko-KR" altLang="ko-Kore-KR" dirty="0"/>
              <a:t>만 </a:t>
            </a:r>
            <a:r>
              <a:rPr lang="en-US" altLang="ko-Kore-KR" dirty="0"/>
              <a:t>9000</a:t>
            </a:r>
            <a:r>
              <a:rPr lang="ko-KR" altLang="ko-Kore-KR" dirty="0"/>
              <a:t>가구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>
                <a:sym typeface="Wingdings" pitchFamily="2" charset="2"/>
              </a:rPr>
              <a:t>  </a:t>
            </a:r>
            <a:r>
              <a:rPr lang="ko-KR" altLang="ko-Kore-KR" dirty="0"/>
              <a:t>인구 약 </a:t>
            </a:r>
            <a:r>
              <a:rPr lang="en-US" altLang="ko-Kore-KR" dirty="0"/>
              <a:t>15%</a:t>
            </a:r>
            <a:r>
              <a:rPr lang="ko-KR" altLang="ko-Kore-KR" dirty="0"/>
              <a:t>가 반려동물을 양육</a:t>
            </a:r>
            <a:r>
              <a:rPr lang="ko-Kore-KR" altLang="ko-Kore-KR" dirty="0"/>
              <a:t> </a:t>
            </a:r>
            <a:endParaRPr lang="en-US" altLang="ko-Kore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ore-KR" altLang="en-US" dirty="0"/>
              <a:t>기존의</a:t>
            </a:r>
            <a:r>
              <a:rPr lang="ko-KR" altLang="en-US" dirty="0"/>
              <a:t> 관련 어플리케이션들은 서비스에 따라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분화되어 있어 다수의 어플리케이션을 </a:t>
            </a:r>
            <a:r>
              <a:rPr lang="ko-KR" altLang="en-US" dirty="0" err="1"/>
              <a:t>설치해야함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이러한 기능들을 하나의 어플리케이션에서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r>
              <a:rPr lang="ko-KR" altLang="en-US" dirty="0">
                <a:sym typeface="Wingdings" pitchFamily="2" charset="2"/>
              </a:rPr>
              <a:t>    이용할 수 있도록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케어 </a:t>
            </a:r>
            <a:r>
              <a:rPr lang="ko-KR" altLang="en-US" dirty="0" err="1">
                <a:sym typeface="Wingdings" pitchFamily="2" charset="2"/>
              </a:rPr>
              <a:t>펫키지</a:t>
            </a:r>
            <a:r>
              <a:rPr lang="en-US" altLang="ko-KR" dirty="0">
                <a:sym typeface="Wingdings" pitchFamily="2" charset="2"/>
              </a:rPr>
              <a:t>’</a:t>
            </a:r>
            <a:r>
              <a:rPr lang="ko-KR" altLang="en-US" dirty="0">
                <a:sym typeface="Wingdings" pitchFamily="2" charset="2"/>
              </a:rPr>
              <a:t>를 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808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7949045" y="1475508"/>
            <a:ext cx="3789988" cy="3783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877824"/>
            <a:ext cx="5734866" cy="2395463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5400" dirty="0"/>
              <a:t>어플 서비스 개발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8C7A704-7822-409B-A825-027362B38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706" y="3367470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 dirty="0"/>
              <a:t>김지원</a:t>
            </a:r>
            <a:r>
              <a:rPr lang="en-US" altLang="ko-KR" sz="2000" dirty="0"/>
              <a:t>, </a:t>
            </a:r>
            <a:r>
              <a:rPr lang="ko-KR" altLang="en-US" sz="2000" dirty="0"/>
              <a:t>정수인</a:t>
            </a:r>
          </a:p>
        </p:txBody>
      </p:sp>
    </p:spTree>
    <p:extLst>
      <p:ext uri="{BB962C8B-B14F-4D97-AF65-F5344CB8AC3E}">
        <p14:creationId xmlns:p14="http://schemas.microsoft.com/office/powerpoint/2010/main" val="397800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07" y="197758"/>
            <a:ext cx="8059270" cy="90205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어플 서비스 </a:t>
            </a:r>
            <a:r>
              <a:rPr lang="en-US" altLang="ko-KR" sz="3600" dirty="0"/>
              <a:t>– </a:t>
            </a:r>
            <a:r>
              <a:rPr lang="ko-KR" altLang="en-US" sz="3600" dirty="0"/>
              <a:t>로그인</a:t>
            </a:r>
            <a:r>
              <a:rPr lang="en-US" altLang="ko-KR" sz="3600" dirty="0"/>
              <a:t>&amp;</a:t>
            </a:r>
            <a:r>
              <a:rPr lang="ko-KR" altLang="en-US" sz="3600" dirty="0"/>
              <a:t>회원가입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오른쪽 화살표[R] 12">
            <a:extLst>
              <a:ext uri="{FF2B5EF4-FFF2-40B4-BE49-F238E27FC236}">
                <a16:creationId xmlns:a16="http://schemas.microsoft.com/office/drawing/2014/main" id="{F30AEC22-B9AE-9F15-459D-ACD8A0CE91D3}"/>
              </a:ext>
            </a:extLst>
          </p:cNvPr>
          <p:cNvSpPr/>
          <p:nvPr/>
        </p:nvSpPr>
        <p:spPr>
          <a:xfrm>
            <a:off x="3292729" y="3666945"/>
            <a:ext cx="489097" cy="467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4BE9DEB-FBF6-D945-0E51-07F3296AA055}"/>
              </a:ext>
            </a:extLst>
          </p:cNvPr>
          <p:cNvSpPr/>
          <p:nvPr/>
        </p:nvSpPr>
        <p:spPr>
          <a:xfrm>
            <a:off x="6872436" y="2431575"/>
            <a:ext cx="489097" cy="467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06085547-39E7-1927-A7D9-E6EF2C529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9C6AA7-7491-2ED2-716A-34EACFA1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9" y="1129815"/>
            <a:ext cx="2637543" cy="554209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11878E5-8ECB-CA54-F05E-9C2FD35A8D4A}"/>
              </a:ext>
            </a:extLst>
          </p:cNvPr>
          <p:cNvSpPr/>
          <p:nvPr/>
        </p:nvSpPr>
        <p:spPr>
          <a:xfrm>
            <a:off x="905654" y="4499085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3D398D4-8406-614C-9875-2F473D0A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223" y="1129815"/>
            <a:ext cx="2749529" cy="5542095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40ED0EAF-26D3-B5CD-61E3-657E7E0A51FE}"/>
              </a:ext>
            </a:extLst>
          </p:cNvPr>
          <p:cNvSpPr/>
          <p:nvPr/>
        </p:nvSpPr>
        <p:spPr>
          <a:xfrm>
            <a:off x="4329340" y="5144544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938B3DE-EA8F-7E5E-5AA3-E1A2BDA80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808" y="305675"/>
            <a:ext cx="2151737" cy="44990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583F8A1-3D72-4D9B-A6D8-9D87875E8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153" y="1974404"/>
            <a:ext cx="2246633" cy="4697506"/>
          </a:xfrm>
          <a:prstGeom prst="rect">
            <a:avLst/>
          </a:prstGeom>
        </p:spPr>
      </p:pic>
      <p:sp>
        <p:nvSpPr>
          <p:cNvPr id="27" name="오른쪽 화살표[R] 12">
            <a:extLst>
              <a:ext uri="{FF2B5EF4-FFF2-40B4-BE49-F238E27FC236}">
                <a16:creationId xmlns:a16="http://schemas.microsoft.com/office/drawing/2014/main" id="{A79E6044-DB47-8661-DBE2-CE127D13CFF3}"/>
              </a:ext>
            </a:extLst>
          </p:cNvPr>
          <p:cNvSpPr/>
          <p:nvPr/>
        </p:nvSpPr>
        <p:spPr>
          <a:xfrm>
            <a:off x="8438424" y="4990852"/>
            <a:ext cx="489097" cy="467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6638EE-C7DD-5DF8-DD30-164928AC040D}"/>
              </a:ext>
            </a:extLst>
          </p:cNvPr>
          <p:cNvSpPr/>
          <p:nvPr/>
        </p:nvSpPr>
        <p:spPr>
          <a:xfrm>
            <a:off x="7652727" y="2071085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AA05425-7BDE-AAA8-C895-D6812D2267BE}"/>
              </a:ext>
            </a:extLst>
          </p:cNvPr>
          <p:cNvSpPr/>
          <p:nvPr/>
        </p:nvSpPr>
        <p:spPr>
          <a:xfrm>
            <a:off x="9563520" y="3892711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0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07" y="197758"/>
            <a:ext cx="8059270" cy="902053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파이어베이스</a:t>
            </a:r>
            <a:r>
              <a:rPr lang="ko-KR" altLang="en-US" sz="3600" dirty="0"/>
              <a:t> </a:t>
            </a:r>
            <a:r>
              <a:rPr lang="en-US" altLang="ko-KR" sz="3600" dirty="0"/>
              <a:t>Authentication</a:t>
            </a:r>
            <a:endParaRPr lang="ko-KR" alt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06085547-39E7-1927-A7D9-E6EF2C529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24FBEA-A251-1BF7-8C00-55595AE34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28" y="1316865"/>
            <a:ext cx="9865952" cy="4412193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6B2050C6-9E94-1076-0ECB-0D6229BDFDAE}"/>
              </a:ext>
            </a:extLst>
          </p:cNvPr>
          <p:cNvSpPr/>
          <p:nvPr/>
        </p:nvSpPr>
        <p:spPr>
          <a:xfrm>
            <a:off x="1377051" y="4443038"/>
            <a:ext cx="8125089" cy="72284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944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07" y="197758"/>
            <a:ext cx="8059270" cy="902053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파이어베이스</a:t>
            </a:r>
            <a:r>
              <a:rPr lang="ko-KR" altLang="en-US" sz="3600" dirty="0"/>
              <a:t> </a:t>
            </a:r>
            <a:r>
              <a:rPr lang="en-US" altLang="ko-KR" sz="3600" dirty="0" err="1"/>
              <a:t>Firestore</a:t>
            </a:r>
            <a:r>
              <a:rPr lang="en-US" altLang="ko-KR" sz="3600" dirty="0"/>
              <a:t> Database</a:t>
            </a:r>
            <a:endParaRPr lang="ko-KR" alt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06085547-39E7-1927-A7D9-E6EF2C529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D5D9D2-CA3F-07E9-5560-91F6742F4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86"/>
          <a:stretch/>
        </p:blipFill>
        <p:spPr>
          <a:xfrm>
            <a:off x="345790" y="1406982"/>
            <a:ext cx="9743090" cy="436454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B54691D-9AAD-CB6F-317E-20C5483A29F3}"/>
              </a:ext>
            </a:extLst>
          </p:cNvPr>
          <p:cNvSpPr/>
          <p:nvPr/>
        </p:nvSpPr>
        <p:spPr>
          <a:xfrm>
            <a:off x="540776" y="4989278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5E9499-2FF3-23ED-5A79-8CF4331B933D}"/>
              </a:ext>
            </a:extLst>
          </p:cNvPr>
          <p:cNvSpPr/>
          <p:nvPr/>
        </p:nvSpPr>
        <p:spPr>
          <a:xfrm>
            <a:off x="4011411" y="3394322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6BE025-D6F0-144A-6CC6-50B6C83A0821}"/>
              </a:ext>
            </a:extLst>
          </p:cNvPr>
          <p:cNvSpPr/>
          <p:nvPr/>
        </p:nvSpPr>
        <p:spPr>
          <a:xfrm>
            <a:off x="7136328" y="2786808"/>
            <a:ext cx="2290599" cy="2140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70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598FEE8-5A67-5D7D-3B6B-41259C672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40" y="1099808"/>
            <a:ext cx="2625203" cy="5542096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AC8FDB4-D43E-E3E4-722D-926B3B607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47" y="1099811"/>
            <a:ext cx="2625202" cy="55420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ED7791-B0E5-AF93-4C5F-A83E454A1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2" y="1129813"/>
            <a:ext cx="2625202" cy="55420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07" y="197758"/>
            <a:ext cx="8059270" cy="90205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어플 서비스 </a:t>
            </a:r>
            <a:r>
              <a:rPr lang="en-US" altLang="ko-KR" sz="3600" dirty="0"/>
              <a:t>– </a:t>
            </a:r>
            <a:r>
              <a:rPr lang="ko-KR" altLang="en-US" sz="3600" dirty="0"/>
              <a:t>병원 검색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오른쪽 화살표[R] 12">
            <a:extLst>
              <a:ext uri="{FF2B5EF4-FFF2-40B4-BE49-F238E27FC236}">
                <a16:creationId xmlns:a16="http://schemas.microsoft.com/office/drawing/2014/main" id="{F30AEC22-B9AE-9F15-459D-ACD8A0CE91D3}"/>
              </a:ext>
            </a:extLst>
          </p:cNvPr>
          <p:cNvSpPr/>
          <p:nvPr/>
        </p:nvSpPr>
        <p:spPr>
          <a:xfrm>
            <a:off x="3292729" y="3666945"/>
            <a:ext cx="489097" cy="467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4BE9DEB-FBF6-D945-0E51-07F3296AA055}"/>
              </a:ext>
            </a:extLst>
          </p:cNvPr>
          <p:cNvSpPr/>
          <p:nvPr/>
        </p:nvSpPr>
        <p:spPr>
          <a:xfrm>
            <a:off x="6806261" y="1816754"/>
            <a:ext cx="489097" cy="467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06085547-39E7-1927-A7D9-E6EF2C529C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11878E5-8ECB-CA54-F05E-9C2FD35A8D4A}"/>
              </a:ext>
            </a:extLst>
          </p:cNvPr>
          <p:cNvSpPr/>
          <p:nvPr/>
        </p:nvSpPr>
        <p:spPr>
          <a:xfrm>
            <a:off x="890904" y="3448680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ED0EAF-26D3-B5CD-61E3-657E7E0A51FE}"/>
              </a:ext>
            </a:extLst>
          </p:cNvPr>
          <p:cNvSpPr/>
          <p:nvPr/>
        </p:nvSpPr>
        <p:spPr>
          <a:xfrm>
            <a:off x="7279921" y="2143420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576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B0171FE-D6A9-91B7-4864-522F7346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811"/>
            <a:ext cx="12192000" cy="57323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07" y="197758"/>
            <a:ext cx="8059270" cy="902053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파이어베이스</a:t>
            </a:r>
            <a:r>
              <a:rPr lang="en-US" altLang="ko-KR" sz="3600" dirty="0"/>
              <a:t> </a:t>
            </a:r>
            <a:r>
              <a:rPr lang="ko-KR" altLang="en-US" sz="3600" dirty="0"/>
              <a:t>병원 </a:t>
            </a:r>
            <a:r>
              <a:rPr lang="en-US" altLang="ko-KR" sz="3600" dirty="0"/>
              <a:t>Info</a:t>
            </a:r>
            <a:endParaRPr lang="ko-KR" alt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06085547-39E7-1927-A7D9-E6EF2C529C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B54691D-9AAD-CB6F-317E-20C5483A29F3}"/>
              </a:ext>
            </a:extLst>
          </p:cNvPr>
          <p:cNvSpPr/>
          <p:nvPr/>
        </p:nvSpPr>
        <p:spPr>
          <a:xfrm>
            <a:off x="0" y="2786808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5E9499-2FF3-23ED-5A79-8CF4331B933D}"/>
              </a:ext>
            </a:extLst>
          </p:cNvPr>
          <p:cNvSpPr/>
          <p:nvPr/>
        </p:nvSpPr>
        <p:spPr>
          <a:xfrm>
            <a:off x="3961984" y="3723916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6BE025-D6F0-144A-6CC6-50B6C83A0821}"/>
              </a:ext>
            </a:extLst>
          </p:cNvPr>
          <p:cNvSpPr/>
          <p:nvPr/>
        </p:nvSpPr>
        <p:spPr>
          <a:xfrm>
            <a:off x="6894019" y="2786808"/>
            <a:ext cx="2290599" cy="2140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79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572D15E4-D3AF-AB98-8A86-7DF099390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56" y="1161765"/>
            <a:ext cx="2625204" cy="5542097"/>
          </a:xfrm>
          <a:prstGeom prst="rect">
            <a:avLst/>
          </a:prstGeom>
        </p:spPr>
      </p:pic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06085547-39E7-1927-A7D9-E6EF2C529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09" y="149186"/>
            <a:ext cx="8059270" cy="90205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어플 서비스 </a:t>
            </a:r>
            <a:r>
              <a:rPr lang="en-US" altLang="ko-KR" sz="3600" dirty="0"/>
              <a:t>– </a:t>
            </a:r>
            <a:r>
              <a:rPr lang="ko-KR" altLang="en-US" sz="3600" dirty="0"/>
              <a:t>병원 예약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오른쪽 화살표[R] 12">
            <a:extLst>
              <a:ext uri="{FF2B5EF4-FFF2-40B4-BE49-F238E27FC236}">
                <a16:creationId xmlns:a16="http://schemas.microsoft.com/office/drawing/2014/main" id="{F30AEC22-B9AE-9F15-459D-ACD8A0CE91D3}"/>
              </a:ext>
            </a:extLst>
          </p:cNvPr>
          <p:cNvSpPr/>
          <p:nvPr/>
        </p:nvSpPr>
        <p:spPr>
          <a:xfrm>
            <a:off x="3292729" y="3666945"/>
            <a:ext cx="489097" cy="467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4BE9DEB-FBF6-D945-0E51-07F3296AA055}"/>
              </a:ext>
            </a:extLst>
          </p:cNvPr>
          <p:cNvSpPr/>
          <p:nvPr/>
        </p:nvSpPr>
        <p:spPr>
          <a:xfrm>
            <a:off x="6733522" y="3666945"/>
            <a:ext cx="489097" cy="467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1878E5-8ECB-CA54-F05E-9C2FD35A8D4A}"/>
              </a:ext>
            </a:extLst>
          </p:cNvPr>
          <p:cNvSpPr/>
          <p:nvPr/>
        </p:nvSpPr>
        <p:spPr>
          <a:xfrm>
            <a:off x="4274709" y="4627716"/>
            <a:ext cx="1873898" cy="106851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내용 개체 틀 4">
            <a:extLst>
              <a:ext uri="{FF2B5EF4-FFF2-40B4-BE49-F238E27FC236}">
                <a16:creationId xmlns:a16="http://schemas.microsoft.com/office/drawing/2014/main" id="{63BDB8A6-347E-1D4E-E1A5-0BE6C0B1B3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06300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509823-C2AC-11BA-123A-F3ACC57F2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9" y="1161765"/>
            <a:ext cx="2625203" cy="55420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C81D8E3-04E2-1B02-759A-5F8672441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81" y="1166716"/>
            <a:ext cx="2625204" cy="55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5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F37DCF7-DB5B-1218-5EA3-EC9C0EAEA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70" y="1193778"/>
            <a:ext cx="2625202" cy="5542095"/>
          </a:xfrm>
          <a:prstGeom prst="rect">
            <a:avLst/>
          </a:prstGeom>
        </p:spPr>
      </p:pic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06085547-39E7-1927-A7D9-E6EF2C529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67" y="122126"/>
            <a:ext cx="8059270" cy="90205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어플 서비스 </a:t>
            </a:r>
            <a:r>
              <a:rPr lang="en-US" altLang="ko-KR" sz="3600" dirty="0"/>
              <a:t>– </a:t>
            </a:r>
            <a:r>
              <a:rPr lang="ko-KR" altLang="en-US" sz="3600" dirty="0"/>
              <a:t>예약 조회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오른쪽 화살표[R] 12">
            <a:extLst>
              <a:ext uri="{FF2B5EF4-FFF2-40B4-BE49-F238E27FC236}">
                <a16:creationId xmlns:a16="http://schemas.microsoft.com/office/drawing/2014/main" id="{F30AEC22-B9AE-9F15-459D-ACD8A0CE91D3}"/>
              </a:ext>
            </a:extLst>
          </p:cNvPr>
          <p:cNvSpPr/>
          <p:nvPr/>
        </p:nvSpPr>
        <p:spPr>
          <a:xfrm>
            <a:off x="3292729" y="3666945"/>
            <a:ext cx="489097" cy="467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4BE9DEB-FBF6-D945-0E51-07F3296AA055}"/>
              </a:ext>
            </a:extLst>
          </p:cNvPr>
          <p:cNvSpPr/>
          <p:nvPr/>
        </p:nvSpPr>
        <p:spPr>
          <a:xfrm>
            <a:off x="6733522" y="3666945"/>
            <a:ext cx="489097" cy="467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1878E5-8ECB-CA54-F05E-9C2FD35A8D4A}"/>
              </a:ext>
            </a:extLst>
          </p:cNvPr>
          <p:cNvSpPr/>
          <p:nvPr/>
        </p:nvSpPr>
        <p:spPr>
          <a:xfrm>
            <a:off x="5459844" y="4028790"/>
            <a:ext cx="1130434" cy="11528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5660031F-EDB1-1E4F-F11E-2BF555D6D2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3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8C7093-6EFD-A07B-A3DE-FFE492EF2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71" y="1193777"/>
            <a:ext cx="2625203" cy="55420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E140D7-B34C-05D0-654E-8EA5E6F42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7" y="1193777"/>
            <a:ext cx="2625204" cy="55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15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5F3B0FE-9A7A-6668-89A4-082940697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786"/>
            <a:ext cx="12192000" cy="57093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07" y="197758"/>
            <a:ext cx="8059270" cy="902053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파이어베이스</a:t>
            </a:r>
            <a:r>
              <a:rPr lang="ko-KR" altLang="en-US" sz="3600" dirty="0"/>
              <a:t> </a:t>
            </a:r>
            <a:r>
              <a:rPr lang="ko-KR" altLang="en-US" sz="3600"/>
              <a:t>예약 정보</a:t>
            </a:r>
            <a:endParaRPr lang="ko-KR" alt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336C333E-47F0-3D36-B353-A456F9C34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7D91899-52E2-DE31-F030-CB687F5E8184}"/>
              </a:ext>
            </a:extLst>
          </p:cNvPr>
          <p:cNvSpPr/>
          <p:nvPr/>
        </p:nvSpPr>
        <p:spPr>
          <a:xfrm>
            <a:off x="199479" y="3302273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2E65388-F9E4-764B-E051-A53BF360D377}"/>
              </a:ext>
            </a:extLst>
          </p:cNvPr>
          <p:cNvSpPr/>
          <p:nvPr/>
        </p:nvSpPr>
        <p:spPr>
          <a:xfrm>
            <a:off x="3620490" y="3270957"/>
            <a:ext cx="1873898" cy="48413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C12247-63E8-DD7F-CF91-2498DF713711}"/>
              </a:ext>
            </a:extLst>
          </p:cNvPr>
          <p:cNvSpPr/>
          <p:nvPr/>
        </p:nvSpPr>
        <p:spPr>
          <a:xfrm>
            <a:off x="6549161" y="2474253"/>
            <a:ext cx="2290599" cy="21401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654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07" y="197758"/>
            <a:ext cx="8059270" cy="90205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한계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336C333E-47F0-3D36-B353-A456F9C34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0F2B94D-32F5-0034-F615-E5BCA0390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07" y="1077832"/>
            <a:ext cx="9888754" cy="5582410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1800" dirty="0"/>
              <a:t>웹</a:t>
            </a:r>
            <a:endParaRPr lang="en-US" altLang="ko-KR" sz="1800" dirty="0"/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dirty="0"/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시간부족으로 게시판과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완성하지 못했다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파이어베이스에서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제공하는 메서드만 활용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-&gt; 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원하는 데이터를 조작하는 것에 유연함이 현저하게 떨어짐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반려인의 메인 페이지에서 병원 목록이 출력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됨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설계목적은 사용자가 추가 병원정보를 확인하도록 하려했음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 전개에서 막혀 해당 기능을 포기함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앱 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이메일 인증 </a:t>
            </a:r>
            <a:r>
              <a:rPr lang="en-US" altLang="ko-KR" sz="1800" dirty="0"/>
              <a:t>-&gt; </a:t>
            </a:r>
            <a:r>
              <a:rPr lang="ko-KR" altLang="en-US" sz="1800" dirty="0"/>
              <a:t>인증 목적으로 구현하지 못하여 기능 삭제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r>
              <a:rPr lang="ko-KR" altLang="en-US" sz="1800" dirty="0"/>
              <a:t>비밀번호 찾기 </a:t>
            </a:r>
            <a:r>
              <a:rPr lang="en-US" altLang="ko-KR" sz="1800" dirty="0"/>
              <a:t>-&gt; </a:t>
            </a:r>
            <a:r>
              <a:rPr lang="ko-KR" altLang="en-US" sz="1800" dirty="0"/>
              <a:t>시간 및 능력 부족으로 구현하지 못함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검색 </a:t>
            </a:r>
            <a:r>
              <a:rPr lang="en-US" altLang="ko-KR" sz="1800" dirty="0"/>
              <a:t>-&gt; </a:t>
            </a:r>
            <a:r>
              <a:rPr lang="ko-KR" altLang="en-US" sz="1800" dirty="0"/>
              <a:t>병원 이름으로만 검색 가능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74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4FC631-3A53-287F-3D28-1CE5880DC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2208074"/>
            <a:ext cx="10515600" cy="4351338"/>
          </a:xfrm>
        </p:spPr>
        <p:txBody>
          <a:bodyPr/>
          <a:lstStyle/>
          <a:p>
            <a:r>
              <a:rPr lang="ko-KR" altLang="en-US" dirty="0"/>
              <a:t>기존 서비스를 통합하여 제공하므로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사용자의 번거로움을 줄일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ko-Kore-KR" dirty="0"/>
              <a:t>병원</a:t>
            </a:r>
            <a:r>
              <a:rPr lang="ko-Kore-KR" altLang="en-US" dirty="0"/>
              <a:t> </a:t>
            </a:r>
            <a:r>
              <a:rPr lang="ko-KR" altLang="ko-Kore-KR" dirty="0"/>
              <a:t>측은 간편한</a:t>
            </a:r>
            <a:r>
              <a:rPr lang="en-US" altLang="ko-Kore-KR" dirty="0"/>
              <a:t> UI</a:t>
            </a:r>
            <a:r>
              <a:rPr lang="ko-KR" altLang="ko-Kore-KR" dirty="0" err="1"/>
              <a:t>를</a:t>
            </a:r>
            <a:r>
              <a:rPr lang="ko-KR" altLang="ko-Kore-KR" dirty="0"/>
              <a:t> 통해 쉽게 이용자를 관리하여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ko-Kore-KR" dirty="0"/>
              <a:t> 업무 효율 증가를 기대</a:t>
            </a:r>
            <a:r>
              <a:rPr lang="ko-Kore-KR" altLang="en-US" dirty="0"/>
              <a:t>할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573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BDFB3-085C-43CB-B082-AE0044D64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8800" dirty="0">
                <a:solidFill>
                  <a:schemeClr val="bg1"/>
                </a:solidFill>
              </a:rPr>
              <a:t>케어 </a:t>
            </a:r>
            <a:r>
              <a:rPr lang="ko-KR" altLang="en-US" sz="8800" dirty="0" err="1">
                <a:solidFill>
                  <a:schemeClr val="bg1"/>
                </a:solidFill>
              </a:rPr>
              <a:t>펫키지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ADD81-B1F8-49E5-A667-3C8A02624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476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CLOSE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26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기존 기술 분석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4FC631-3A53-287F-3D28-1CE5880DC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똑닥</a:t>
            </a:r>
            <a:r>
              <a:rPr lang="en-US" altLang="ko-KR" dirty="0"/>
              <a:t>(</a:t>
            </a:r>
            <a:r>
              <a:rPr lang="ko-KR" altLang="en-US" dirty="0"/>
              <a:t>사람 전용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병원 검색</a:t>
            </a:r>
            <a:r>
              <a:rPr lang="en-US" altLang="ko-KR" dirty="0"/>
              <a:t>,</a:t>
            </a:r>
            <a:r>
              <a:rPr lang="ko-KR" altLang="en-US" dirty="0"/>
              <a:t> 예약</a:t>
            </a:r>
            <a:r>
              <a:rPr lang="en-US" altLang="ko-KR" dirty="0"/>
              <a:t>/</a:t>
            </a:r>
            <a:r>
              <a:rPr lang="ko-KR" altLang="en-US" dirty="0"/>
              <a:t>접수</a:t>
            </a:r>
            <a:r>
              <a:rPr lang="en-US" altLang="ko-KR" dirty="0"/>
              <a:t>,</a:t>
            </a:r>
            <a:r>
              <a:rPr lang="ko-KR" altLang="en-US" dirty="0"/>
              <a:t> 실시간 대기현황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    진료비 자동 결제</a:t>
            </a:r>
            <a:r>
              <a:rPr lang="en-US" altLang="ko-KR" dirty="0"/>
              <a:t>,</a:t>
            </a:r>
            <a:r>
              <a:rPr lang="ko-KR" altLang="en-US" dirty="0"/>
              <a:t> 병원 알림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/>
              <a:t>펫닥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수의사 상담</a:t>
            </a:r>
            <a:r>
              <a:rPr lang="en-US" altLang="ko-KR" dirty="0"/>
              <a:t>,</a:t>
            </a:r>
            <a:r>
              <a:rPr lang="ko-KR" altLang="en-US" dirty="0"/>
              <a:t> 반려인 커뮤니티</a:t>
            </a:r>
            <a:r>
              <a:rPr lang="en-US" altLang="ko-KR" dirty="0"/>
              <a:t>,</a:t>
            </a:r>
            <a:r>
              <a:rPr lang="ko-KR" altLang="en-US" dirty="0"/>
              <a:t> 건강 수첩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    다른 보호자들 상담 내역 검색</a:t>
            </a:r>
            <a:r>
              <a:rPr lang="en-US" altLang="ko-KR" dirty="0"/>
              <a:t>,</a:t>
            </a:r>
            <a:r>
              <a:rPr lang="ko-KR" altLang="en-US" dirty="0"/>
              <a:t> 용품 쇼핑</a:t>
            </a:r>
          </a:p>
        </p:txBody>
      </p:sp>
    </p:spTree>
    <p:extLst>
      <p:ext uri="{BB962C8B-B14F-4D97-AF65-F5344CB8AC3E}">
        <p14:creationId xmlns:p14="http://schemas.microsoft.com/office/powerpoint/2010/main" val="424220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4FC631-3A53-287F-3D28-1CE5880DC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개발 환경 및 개발 도구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비주얼 스튜디오 코드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안드로이드 스튜디오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Firebase</a:t>
            </a:r>
          </a:p>
          <a:p>
            <a:pPr marL="0" indent="0">
              <a:buNone/>
            </a:pPr>
            <a:r>
              <a:rPr lang="en-US" altLang="ko-KR" dirty="0"/>
              <a:t>  - React</a:t>
            </a:r>
          </a:p>
          <a:p>
            <a:endParaRPr lang="en-US" altLang="ko-KR" dirty="0"/>
          </a:p>
          <a:p>
            <a:r>
              <a:rPr lang="ko-KR" altLang="ko-Kore-KR" dirty="0"/>
              <a:t>타겟 플랫폼</a:t>
            </a:r>
            <a:endParaRPr lang="ko-Kore-KR" altLang="ko-Kore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ore-KR" dirty="0"/>
              <a:t>Android mobile application</a:t>
            </a:r>
            <a:endParaRPr lang="ko-Kore-KR" altLang="ko-Kore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ore-KR" dirty="0"/>
              <a:t>Web server</a:t>
            </a:r>
            <a:endParaRPr lang="ko-Kore-KR" altLang="ko-Kore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2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요구사항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4FC631-3A53-287F-3D28-1CE5880DC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2061285"/>
            <a:ext cx="10515600" cy="4351338"/>
          </a:xfrm>
        </p:spPr>
        <p:txBody>
          <a:bodyPr/>
          <a:lstStyle/>
          <a:p>
            <a:r>
              <a:rPr lang="ko-KR" altLang="en-US" dirty="0"/>
              <a:t>비기능적 요구사항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ko-Kore-KR" dirty="0"/>
              <a:t>계정별로 </a:t>
            </a:r>
            <a:r>
              <a:rPr lang="en-US" altLang="ko-Kore-KR" dirty="0"/>
              <a:t>DB</a:t>
            </a:r>
            <a:r>
              <a:rPr lang="ko-KR" altLang="ko-Kore-KR" dirty="0"/>
              <a:t>관리가 가능해야</a:t>
            </a:r>
            <a:r>
              <a:rPr lang="ko-Kore-KR" altLang="en-US" dirty="0"/>
              <a:t> </a:t>
            </a:r>
            <a:r>
              <a:rPr lang="ko-KR" altLang="ko-Kore-KR"/>
              <a:t>한다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ko-Kore-KR" dirty="0" err="1"/>
              <a:t>파이어베이스에서</a:t>
            </a:r>
            <a:r>
              <a:rPr lang="ko-KR" altLang="ko-Kore-KR" dirty="0"/>
              <a:t> 서버를 호스팅 할 수 있어</a:t>
            </a:r>
            <a:r>
              <a:rPr lang="ko-KR" altLang="en-US" dirty="0"/>
              <a:t>야 </a:t>
            </a:r>
            <a:r>
              <a:rPr lang="ko-KR" altLang="ko-Kore-KR" dirty="0"/>
              <a:t>한다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en-US" altLang="ko-Kore-KR" dirty="0"/>
              <a:t> </a:t>
            </a:r>
            <a:r>
              <a:rPr lang="ko-KR" altLang="ko-Kore-KR" dirty="0"/>
              <a:t>이메일 계정으로 로그인을 할 수 있어야한다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en-US" altLang="ko-Kore-KR" dirty="0"/>
              <a:t> </a:t>
            </a:r>
            <a:r>
              <a:rPr lang="ko-KR" altLang="ko-Kore-KR" dirty="0"/>
              <a:t>응답속도가 </a:t>
            </a:r>
            <a:r>
              <a:rPr lang="en-US" altLang="ko-Kore-KR" dirty="0"/>
              <a:t>1</a:t>
            </a:r>
            <a:r>
              <a:rPr lang="ko-KR" altLang="ko-Kore-KR" dirty="0"/>
              <a:t>초</a:t>
            </a:r>
            <a:r>
              <a:rPr lang="ko-Kore-KR" altLang="en-US" dirty="0"/>
              <a:t> </a:t>
            </a:r>
            <a:r>
              <a:rPr lang="ko-KR" altLang="ko-Kore-KR" dirty="0"/>
              <a:t>이내에 동작해야</a:t>
            </a:r>
            <a:r>
              <a:rPr lang="ko-Kore-KR" altLang="en-US" dirty="0"/>
              <a:t> </a:t>
            </a:r>
            <a:r>
              <a:rPr lang="ko-KR" altLang="ko-Kore-KR" dirty="0"/>
              <a:t>한다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55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요구사항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4FC631-3A53-287F-3D28-1CE5880DC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20" y="1953127"/>
            <a:ext cx="10515600" cy="4351338"/>
          </a:xfrm>
        </p:spPr>
        <p:txBody>
          <a:bodyPr/>
          <a:lstStyle/>
          <a:p>
            <a:r>
              <a:rPr lang="ko-KR" altLang="en-US" dirty="0"/>
              <a:t>사용자 요구사항</a:t>
            </a:r>
            <a:r>
              <a:rPr lang="en-US" altLang="ko-KR" dirty="0"/>
              <a:t>(</a:t>
            </a:r>
            <a:r>
              <a:rPr lang="ko-KR" altLang="en-US" dirty="0"/>
              <a:t>반려인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ore-KR" altLang="en-US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ko-Kore-KR" dirty="0"/>
              <a:t>병원을 검색할 수 있다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ko-Kore-KR" dirty="0"/>
              <a:t>검색한 동물병원의 자세한 정보가 제공</a:t>
            </a:r>
            <a:r>
              <a:rPr lang="ko-KR" altLang="en-US" dirty="0"/>
              <a:t>돼</a:t>
            </a:r>
            <a:r>
              <a:rPr lang="ko-KR" altLang="ko-Kore-KR" dirty="0"/>
              <a:t>야 한다</a:t>
            </a:r>
            <a:r>
              <a:rPr lang="en-US" altLang="ko-Kore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ore-KR" dirty="0"/>
              <a:t>(</a:t>
            </a:r>
            <a:r>
              <a:rPr lang="ko-KR" altLang="ko-Kore-KR" dirty="0"/>
              <a:t>이름</a:t>
            </a:r>
            <a:r>
              <a:rPr lang="en-US" altLang="ko-Kore-KR" dirty="0"/>
              <a:t>, </a:t>
            </a:r>
            <a:r>
              <a:rPr lang="ko-KR" altLang="ko-Kore-KR" dirty="0"/>
              <a:t>주소 등의 정보</a:t>
            </a:r>
            <a:r>
              <a:rPr lang="en-US" altLang="ko-Kore-KR" dirty="0"/>
              <a:t>)</a:t>
            </a:r>
            <a:endParaRPr lang="ko-Kore-KR" altLang="ko-Kore-KR" dirty="0"/>
          </a:p>
          <a:p>
            <a:pPr marL="0" indent="0">
              <a:buNone/>
            </a:pPr>
            <a:r>
              <a:rPr lang="ko-Kore-KR" altLang="en-US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ko-Kore-KR" dirty="0"/>
              <a:t>원하는 동물병원의 진료 예약이 제공</a:t>
            </a:r>
            <a:r>
              <a:rPr lang="ko-KR" altLang="en-US" dirty="0"/>
              <a:t>돼</a:t>
            </a:r>
            <a:r>
              <a:rPr lang="ko-KR" altLang="ko-Kore-KR" dirty="0"/>
              <a:t>야 한다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ko-Kore-KR" dirty="0"/>
              <a:t>예약한 동물병원을 조회할 수 있어야 한다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69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F8BA-ACFA-464C-AB8A-84A0B65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요구사항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E5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F6A54-2C49-4C56-87D5-2A13C3481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4FC631-3A53-287F-3D28-1CE5880DC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2018460"/>
            <a:ext cx="10515600" cy="4351338"/>
          </a:xfrm>
        </p:spPr>
        <p:txBody>
          <a:bodyPr/>
          <a:lstStyle/>
          <a:p>
            <a:r>
              <a:rPr lang="ko-KR" altLang="en-US" dirty="0"/>
              <a:t>사용자 요구사항</a:t>
            </a:r>
            <a:r>
              <a:rPr lang="en-US" altLang="ko-KR" dirty="0"/>
              <a:t>(</a:t>
            </a:r>
            <a:r>
              <a:rPr lang="ko-KR" altLang="en-US" dirty="0"/>
              <a:t>병원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ore-KR" altLang="en-US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ore-KR" dirty="0"/>
              <a:t> </a:t>
            </a:r>
            <a:r>
              <a:rPr lang="ko-KR" altLang="ko-Kore-KR" dirty="0"/>
              <a:t>해당 병원의 예약된 결과를 확인할 수 있어야 한다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ko-Kore-KR" dirty="0"/>
              <a:t>진료 후 진료기록을 입력할 수 있어야 한다</a:t>
            </a:r>
            <a:r>
              <a:rPr lang="en-US" altLang="ko-Kore-KR" dirty="0"/>
              <a:t>.</a:t>
            </a:r>
            <a:endParaRPr lang="ko-Kore-KR" altLang="ko-Kore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341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625</Words>
  <Application>Microsoft Office PowerPoint</Application>
  <PresentationFormat>와이드스크린</PresentationFormat>
  <Paragraphs>126</Paragraphs>
  <Slides>40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Calibri</vt:lpstr>
      <vt:lpstr>1_Office 테마</vt:lpstr>
      <vt:lpstr>케어 펫키지</vt:lpstr>
      <vt:lpstr>목차</vt:lpstr>
      <vt:lpstr>소개 및 개발 배경</vt:lpstr>
      <vt:lpstr>기대효과</vt:lpstr>
      <vt:lpstr>기존 기술 분석</vt:lpstr>
      <vt:lpstr>개발환경</vt:lpstr>
      <vt:lpstr>요구사항</vt:lpstr>
      <vt:lpstr>요구사항</vt:lpstr>
      <vt:lpstr>요구사항</vt:lpstr>
      <vt:lpstr>요구사항</vt:lpstr>
      <vt:lpstr>전제조건</vt:lpstr>
      <vt:lpstr>변경 및 수정사항</vt:lpstr>
      <vt:lpstr>웹 서비스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어플 서비스 개발</vt:lpstr>
      <vt:lpstr>어플 서비스 – 로그인&amp;회원가입</vt:lpstr>
      <vt:lpstr>파이어베이스 Authentication</vt:lpstr>
      <vt:lpstr>파이어베이스 Firestore Database</vt:lpstr>
      <vt:lpstr>어플 서비스 – 병원 검색</vt:lpstr>
      <vt:lpstr>파이어베이스 병원 Info</vt:lpstr>
      <vt:lpstr>어플 서비스 – 병원 예약</vt:lpstr>
      <vt:lpstr>어플 서비스 – 예약 조회</vt:lpstr>
      <vt:lpstr>파이어베이스 예약 정보</vt:lpstr>
      <vt:lpstr>한계</vt:lpstr>
      <vt:lpstr>케어 펫키지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케어 펫키지</dc:title>
  <dc:creator>Park JaeHyun</dc:creator>
  <cp:lastModifiedBy>Park JaeHyun</cp:lastModifiedBy>
  <cp:revision>129</cp:revision>
  <dcterms:created xsi:type="dcterms:W3CDTF">2022-05-29T12:17:37Z</dcterms:created>
  <dcterms:modified xsi:type="dcterms:W3CDTF">2022-06-12T14:03:05Z</dcterms:modified>
</cp:coreProperties>
</file>